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70" r:id="rId2"/>
  </p:sldMasterIdLst>
  <p:notesMasterIdLst>
    <p:notesMasterId r:id="rId8"/>
  </p:notesMasterIdLst>
  <p:handoutMasterIdLst>
    <p:handoutMasterId r:id="rId9"/>
  </p:handoutMasterIdLst>
  <p:sldIdLst>
    <p:sldId id="256" r:id="rId3"/>
    <p:sldId id="260" r:id="rId4"/>
    <p:sldId id="257" r:id="rId5"/>
    <p:sldId id="258" r:id="rId6"/>
    <p:sldId id="259"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B335"/>
    <a:srgbClr val="53C7E7"/>
    <a:srgbClr val="2A7D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43"/>
  </p:normalViewPr>
  <p:slideViewPr>
    <p:cSldViewPr snapToGrid="0" snapToObjects="1">
      <p:cViewPr varScale="1">
        <p:scale>
          <a:sx n="66" d="100"/>
          <a:sy n="66" d="100"/>
        </p:scale>
        <p:origin x="1300"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7BA824-5653-0248-9715-0E959896D80A}" type="datetimeFigureOut">
              <a:rPr lang="en-US" smtClean="0"/>
              <a:t>10/22/2019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1A46964-DD62-CC4E-A5D4-5D8AC0A84417}" type="slidenum">
              <a:rPr lang="en-US" smtClean="0"/>
              <a:t>‹#›</a:t>
            </a:fld>
            <a:endParaRPr lang="en-US"/>
          </a:p>
        </p:txBody>
      </p:sp>
    </p:spTree>
    <p:extLst>
      <p:ext uri="{BB962C8B-B14F-4D97-AF65-F5344CB8AC3E}">
        <p14:creationId xmlns:p14="http://schemas.microsoft.com/office/powerpoint/2010/main" val="2987398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78B26-83F6-954C-B32E-B34C351DFE3B}" type="datetimeFigureOut">
              <a:rPr lang="en-US" smtClean="0"/>
              <a:t>10/22/2019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6ABFB6-1E41-9347-B5EF-129377911FDA}" type="slidenum">
              <a:rPr lang="en-US" smtClean="0"/>
              <a:t>‹#›</a:t>
            </a:fld>
            <a:endParaRPr lang="en-US"/>
          </a:p>
        </p:txBody>
      </p:sp>
    </p:spTree>
    <p:extLst>
      <p:ext uri="{BB962C8B-B14F-4D97-AF65-F5344CB8AC3E}">
        <p14:creationId xmlns:p14="http://schemas.microsoft.com/office/powerpoint/2010/main" val="38087408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with Image">
    <p:spTree>
      <p:nvGrpSpPr>
        <p:cNvPr id="1" name=""/>
        <p:cNvGrpSpPr/>
        <p:nvPr/>
      </p:nvGrpSpPr>
      <p:grpSpPr>
        <a:xfrm>
          <a:off x="0" y="0"/>
          <a:ext cx="0" cy="0"/>
          <a:chOff x="0" y="0"/>
          <a:chExt cx="0" cy="0"/>
        </a:xfrm>
      </p:grpSpPr>
      <p:sp>
        <p:nvSpPr>
          <p:cNvPr id="13" name="Title 12"/>
          <p:cNvSpPr>
            <a:spLocks noGrp="1"/>
          </p:cNvSpPr>
          <p:nvPr>
            <p:ph type="title" hasCustomPrompt="1"/>
          </p:nvPr>
        </p:nvSpPr>
        <p:spPr>
          <a:xfrm>
            <a:off x="1116593" y="388616"/>
            <a:ext cx="7740449" cy="555771"/>
          </a:xfrm>
          <a:prstGeom prst="rect">
            <a:avLst/>
          </a:prstGeom>
        </p:spPr>
        <p:txBody>
          <a:bodyPr vert="horz"/>
          <a:lstStyle>
            <a:lvl1pPr algn="l">
              <a:defRPr sz="3200" b="1" i="0" kern="1200" spc="190" baseline="0">
                <a:solidFill>
                  <a:schemeClr val="tx1">
                    <a:lumMod val="65000"/>
                    <a:lumOff val="35000"/>
                  </a:schemeClr>
                </a:solidFill>
                <a:latin typeface="Helvetica"/>
              </a:defRPr>
            </a:lvl1pPr>
          </a:lstStyle>
          <a:p>
            <a:r>
              <a:rPr lang="en-US" dirty="0"/>
              <a:t>PAGE TITLE</a:t>
            </a:r>
          </a:p>
        </p:txBody>
      </p:sp>
      <p:sp>
        <p:nvSpPr>
          <p:cNvPr id="15" name="Content Placeholder 14"/>
          <p:cNvSpPr>
            <a:spLocks noGrp="1"/>
          </p:cNvSpPr>
          <p:nvPr>
            <p:ph sz="quarter" idx="10"/>
          </p:nvPr>
        </p:nvSpPr>
        <p:spPr>
          <a:xfrm>
            <a:off x="1116013" y="1181100"/>
            <a:ext cx="7740650" cy="1342693"/>
          </a:xfrm>
          <a:prstGeom prst="rect">
            <a:avLst/>
          </a:prstGeom>
        </p:spPr>
        <p:txBody>
          <a:bodyPr vert="horz"/>
          <a:lstStyle>
            <a:lvl1pPr>
              <a:defRPr sz="2400">
                <a:solidFill>
                  <a:schemeClr val="tx1">
                    <a:lumMod val="65000"/>
                    <a:lumOff val="35000"/>
                  </a:schemeClr>
                </a:solidFill>
                <a:latin typeface="Georgia"/>
              </a:defRPr>
            </a:lvl1pPr>
            <a:lvl2pPr>
              <a:defRPr sz="2000">
                <a:solidFill>
                  <a:schemeClr val="tx1">
                    <a:lumMod val="65000"/>
                    <a:lumOff val="35000"/>
                  </a:schemeClr>
                </a:solidFill>
                <a:latin typeface="Georgia"/>
              </a:defRPr>
            </a:lvl2pPr>
            <a:lvl3pPr>
              <a:defRPr sz="1600">
                <a:solidFill>
                  <a:schemeClr val="tx1">
                    <a:lumMod val="65000"/>
                    <a:lumOff val="35000"/>
                  </a:schemeClr>
                </a:solidFill>
                <a:latin typeface="Georgia"/>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p:txBody>
      </p:sp>
      <p:sp>
        <p:nvSpPr>
          <p:cNvPr id="17" name="Picture Placeholder 16"/>
          <p:cNvSpPr>
            <a:spLocks noGrp="1"/>
          </p:cNvSpPr>
          <p:nvPr>
            <p:ph type="pic" sz="quarter" idx="11" hasCustomPrompt="1"/>
          </p:nvPr>
        </p:nvSpPr>
        <p:spPr>
          <a:xfrm>
            <a:off x="1116013" y="2784314"/>
            <a:ext cx="8027987" cy="4073686"/>
          </a:xfrm>
          <a:prstGeom prst="rect">
            <a:avLst/>
          </a:prstGeom>
        </p:spPr>
        <p:txBody>
          <a:bodyPr vert="horz"/>
          <a:lstStyle/>
          <a:p>
            <a:r>
              <a:rPr lang="en-US" dirty="0"/>
              <a:t>Image Here</a:t>
            </a:r>
          </a:p>
        </p:txBody>
      </p:sp>
      <p:sp>
        <p:nvSpPr>
          <p:cNvPr id="21" name="Vertical Text Placeholder 8"/>
          <p:cNvSpPr>
            <a:spLocks noGrp="1"/>
          </p:cNvSpPr>
          <p:nvPr>
            <p:ph type="body" orient="vert" sz="quarter" idx="12" hasCustomPrompt="1"/>
          </p:nvPr>
        </p:nvSpPr>
        <p:spPr>
          <a:xfrm rot="10800000">
            <a:off x="267921" y="187406"/>
            <a:ext cx="358775" cy="3997325"/>
          </a:xfrm>
          <a:prstGeom prst="rect">
            <a:avLst/>
          </a:prstGeom>
        </p:spPr>
        <p:txBody>
          <a:bodyPr vert="eaVert"/>
          <a:lstStyle>
            <a:lvl1pPr marL="0" indent="0" algn="r">
              <a:buFontTx/>
              <a:buNone/>
              <a:defRPr sz="1000" b="1" i="0" kern="1000" cap="all" spc="160" normalizeH="0">
                <a:solidFill>
                  <a:schemeClr val="bg1"/>
                </a:solidFill>
                <a:latin typeface="Helvetica"/>
              </a:defRPr>
            </a:lvl1pPr>
          </a:lstStyle>
          <a:p>
            <a:pPr lvl="0"/>
            <a:r>
              <a:rPr lang="en-US" dirty="0"/>
              <a:t>Presentation title | current section</a:t>
            </a:r>
          </a:p>
        </p:txBody>
      </p:sp>
    </p:spTree>
    <p:extLst>
      <p:ext uri="{BB962C8B-B14F-4D97-AF65-F5344CB8AC3E}">
        <p14:creationId xmlns:p14="http://schemas.microsoft.com/office/powerpoint/2010/main" val="630008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Page No Image">
    <p:spTree>
      <p:nvGrpSpPr>
        <p:cNvPr id="1" name=""/>
        <p:cNvGrpSpPr/>
        <p:nvPr/>
      </p:nvGrpSpPr>
      <p:grpSpPr>
        <a:xfrm>
          <a:off x="0" y="0"/>
          <a:ext cx="0" cy="0"/>
          <a:chOff x="0" y="0"/>
          <a:chExt cx="0" cy="0"/>
        </a:xfrm>
      </p:grpSpPr>
      <p:sp>
        <p:nvSpPr>
          <p:cNvPr id="7" name="Title 1"/>
          <p:cNvSpPr txBox="1">
            <a:spLocks/>
          </p:cNvSpPr>
          <p:nvPr userDrawn="1"/>
        </p:nvSpPr>
        <p:spPr>
          <a:xfrm>
            <a:off x="0" y="0"/>
            <a:ext cx="9143999" cy="6857999"/>
          </a:xfrm>
          <a:prstGeom prst="rect">
            <a:avLst/>
          </a:prstGeom>
          <a:solidFill>
            <a:srgbClr val="2A7DE1"/>
          </a:solidFill>
          <a:ln>
            <a:noFill/>
          </a:ln>
        </p:spPr>
        <p:txBody>
          <a:bodyPr anchor="ctr" anchorCtr="1">
            <a:noAutofit/>
          </a:bodyPr>
          <a:lstStyle>
            <a:lvl1pPr marL="0" algn="ctr" defTabSz="457200" rtl="0" eaLnBrk="1" latinLnBrk="0" hangingPunct="1">
              <a:spcBef>
                <a:spcPts val="0"/>
              </a:spcBef>
              <a:buNone/>
              <a:defRPr sz="1800" b="1" i="0" kern="1200" baseline="0">
                <a:solidFill>
                  <a:schemeClr val="tx1">
                    <a:lumMod val="65000"/>
                    <a:lumOff val="35000"/>
                  </a:schemeClr>
                </a:solidFill>
                <a:latin typeface="Lulo Clean One"/>
                <a:ea typeface="+mj-ea"/>
                <a:cs typeface="+mj-cs"/>
              </a:defRPr>
            </a:lvl1pPr>
          </a:lstStyle>
          <a:p>
            <a:r>
              <a:rPr lang="en-US" sz="3600" cap="all" spc="730" dirty="0">
                <a:solidFill>
                  <a:schemeClr val="bg1"/>
                </a:solidFill>
                <a:latin typeface="Helvetica"/>
              </a:rPr>
              <a:t>City of John Day</a:t>
            </a:r>
            <a:br>
              <a:rPr lang="en-US" sz="3600" cap="all" spc="730" dirty="0">
                <a:solidFill>
                  <a:schemeClr val="bg1"/>
                </a:solidFill>
                <a:latin typeface="Helvetica"/>
              </a:rPr>
            </a:br>
            <a:r>
              <a:rPr lang="en-US" sz="3600" cap="all" spc="730" dirty="0">
                <a:solidFill>
                  <a:schemeClr val="bg1"/>
                </a:solidFill>
                <a:latin typeface="Helvetica"/>
              </a:rPr>
              <a:t>Presentation Title</a:t>
            </a:r>
          </a:p>
        </p:txBody>
      </p:sp>
      <p:sp>
        <p:nvSpPr>
          <p:cNvPr id="6" name="Text Placeholder 11"/>
          <p:cNvSpPr>
            <a:spLocks noGrp="1"/>
          </p:cNvSpPr>
          <p:nvPr>
            <p:ph type="body" sz="quarter" idx="14" hasCustomPrompt="1"/>
          </p:nvPr>
        </p:nvSpPr>
        <p:spPr>
          <a:xfrm>
            <a:off x="3305969" y="4445351"/>
            <a:ext cx="2532062" cy="431800"/>
          </a:xfrm>
          <a:prstGeom prst="rect">
            <a:avLst/>
          </a:prstGeom>
        </p:spPr>
        <p:txBody>
          <a:bodyPr vert="horz"/>
          <a:lstStyle>
            <a:lvl1pPr marL="0" indent="0" algn="ctr">
              <a:buFontTx/>
              <a:buNone/>
              <a:defRPr sz="1000" kern="1000" cap="all" spc="150" baseline="0">
                <a:solidFill>
                  <a:schemeClr val="bg1"/>
                </a:solidFill>
                <a:latin typeface="Helvetica"/>
              </a:defRPr>
            </a:lvl1pPr>
          </a:lstStyle>
          <a:p>
            <a:pPr lvl="0"/>
            <a:r>
              <a:rPr lang="en-US" dirty="0"/>
              <a:t>Month, year</a:t>
            </a:r>
          </a:p>
        </p:txBody>
      </p:sp>
    </p:spTree>
    <p:extLst>
      <p:ext uri="{BB962C8B-B14F-4D97-AF65-F5344CB8AC3E}">
        <p14:creationId xmlns:p14="http://schemas.microsoft.com/office/powerpoint/2010/main" val="2292027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txBox="1">
            <a:spLocks/>
          </p:cNvSpPr>
          <p:nvPr userDrawn="1"/>
        </p:nvSpPr>
        <p:spPr>
          <a:xfrm>
            <a:off x="0" y="0"/>
            <a:ext cx="9143999" cy="6857999"/>
          </a:xfrm>
          <a:prstGeom prst="rect">
            <a:avLst/>
          </a:prstGeom>
          <a:solidFill>
            <a:srgbClr val="F5B335"/>
          </a:solidFill>
          <a:ln>
            <a:noFill/>
          </a:ln>
        </p:spPr>
        <p:txBody>
          <a:bodyPr anchor="ctr" anchorCtr="1">
            <a:noAutofit/>
          </a:bodyPr>
          <a:lstStyle>
            <a:lvl1pPr marL="0" algn="ctr" defTabSz="457200" rtl="0" eaLnBrk="1" latinLnBrk="0" hangingPunct="1">
              <a:spcBef>
                <a:spcPts val="0"/>
              </a:spcBef>
              <a:buNone/>
              <a:defRPr sz="1800" b="1" i="0" kern="1200" baseline="0">
                <a:solidFill>
                  <a:schemeClr val="tx1">
                    <a:lumMod val="65000"/>
                    <a:lumOff val="35000"/>
                  </a:schemeClr>
                </a:solidFill>
                <a:latin typeface="Lulo Clean One"/>
                <a:ea typeface="+mj-ea"/>
                <a:cs typeface="+mj-cs"/>
              </a:defRPr>
            </a:lvl1pPr>
          </a:lstStyle>
          <a:p>
            <a:r>
              <a:rPr lang="en-US" sz="3600" cap="all" spc="730" dirty="0">
                <a:solidFill>
                  <a:schemeClr val="bg1"/>
                </a:solidFill>
                <a:latin typeface="Helvetica"/>
              </a:rPr>
              <a:t>City of John Day</a:t>
            </a:r>
            <a:br>
              <a:rPr lang="en-US" sz="3600" cap="all" spc="730" dirty="0">
                <a:solidFill>
                  <a:schemeClr val="bg1"/>
                </a:solidFill>
                <a:latin typeface="Helvetica"/>
              </a:rPr>
            </a:br>
            <a:r>
              <a:rPr lang="en-US" sz="3600" cap="all" spc="730" dirty="0">
                <a:solidFill>
                  <a:schemeClr val="bg1"/>
                </a:solidFill>
                <a:latin typeface="Helvetica"/>
              </a:rPr>
              <a:t>Presentation Title</a:t>
            </a:r>
          </a:p>
        </p:txBody>
      </p:sp>
      <p:sp>
        <p:nvSpPr>
          <p:cNvPr id="4" name="Text Placeholder 11"/>
          <p:cNvSpPr>
            <a:spLocks noGrp="1"/>
          </p:cNvSpPr>
          <p:nvPr>
            <p:ph type="body" sz="quarter" idx="14" hasCustomPrompt="1"/>
          </p:nvPr>
        </p:nvSpPr>
        <p:spPr>
          <a:xfrm>
            <a:off x="3305969" y="4445351"/>
            <a:ext cx="2532062" cy="431800"/>
          </a:xfrm>
          <a:prstGeom prst="rect">
            <a:avLst/>
          </a:prstGeom>
        </p:spPr>
        <p:txBody>
          <a:bodyPr vert="horz"/>
          <a:lstStyle>
            <a:lvl1pPr marL="0" indent="0" algn="ctr">
              <a:buFontTx/>
              <a:buNone/>
              <a:defRPr sz="1000" kern="1000" cap="all" spc="150" baseline="0">
                <a:solidFill>
                  <a:schemeClr val="bg1"/>
                </a:solidFill>
                <a:latin typeface="Helvetica"/>
              </a:defRPr>
            </a:lvl1pPr>
          </a:lstStyle>
          <a:p>
            <a:pPr lvl="0"/>
            <a:r>
              <a:rPr lang="en-US" dirty="0"/>
              <a:t>Month, year</a:t>
            </a:r>
          </a:p>
        </p:txBody>
      </p:sp>
    </p:spTree>
    <p:extLst>
      <p:ext uri="{BB962C8B-B14F-4D97-AF65-F5344CB8AC3E}">
        <p14:creationId xmlns:p14="http://schemas.microsoft.com/office/powerpoint/2010/main" val="429178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Image P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116013" y="1644535"/>
            <a:ext cx="8027987" cy="5213465"/>
          </a:xfrm>
          <a:prstGeom prst="rect">
            <a:avLst/>
          </a:prstGeom>
        </p:spPr>
        <p:txBody>
          <a:bodyPr vert="horz"/>
          <a:lstStyle/>
          <a:p>
            <a:r>
              <a:rPr lang="en-US"/>
              <a:t>Click icon to add picture</a:t>
            </a:r>
          </a:p>
        </p:txBody>
      </p:sp>
      <p:sp>
        <p:nvSpPr>
          <p:cNvPr id="8" name="Title 12"/>
          <p:cNvSpPr>
            <a:spLocks noGrp="1"/>
          </p:cNvSpPr>
          <p:nvPr>
            <p:ph type="title" hasCustomPrompt="1"/>
          </p:nvPr>
        </p:nvSpPr>
        <p:spPr>
          <a:xfrm>
            <a:off x="1116593" y="388616"/>
            <a:ext cx="7740449" cy="555771"/>
          </a:xfrm>
          <a:prstGeom prst="rect">
            <a:avLst/>
          </a:prstGeom>
        </p:spPr>
        <p:txBody>
          <a:bodyPr vert="horz"/>
          <a:lstStyle>
            <a:lvl1pPr algn="l">
              <a:defRPr sz="3200" b="1" i="0" kern="1200" spc="190" baseline="0">
                <a:solidFill>
                  <a:schemeClr val="tx1">
                    <a:lumMod val="65000"/>
                    <a:lumOff val="35000"/>
                  </a:schemeClr>
                </a:solidFill>
                <a:latin typeface="Helvetica"/>
              </a:defRPr>
            </a:lvl1pPr>
          </a:lstStyle>
          <a:p>
            <a:r>
              <a:rPr lang="en-US" dirty="0"/>
              <a:t>PAGE TITLE</a:t>
            </a:r>
          </a:p>
        </p:txBody>
      </p:sp>
      <p:sp>
        <p:nvSpPr>
          <p:cNvPr id="10" name="Vertical Text Placeholder 8"/>
          <p:cNvSpPr>
            <a:spLocks noGrp="1"/>
          </p:cNvSpPr>
          <p:nvPr>
            <p:ph type="body" orient="vert" sz="quarter" idx="12" hasCustomPrompt="1"/>
          </p:nvPr>
        </p:nvSpPr>
        <p:spPr>
          <a:xfrm rot="10800000">
            <a:off x="267921" y="187406"/>
            <a:ext cx="358775" cy="3997325"/>
          </a:xfrm>
          <a:prstGeom prst="rect">
            <a:avLst/>
          </a:prstGeom>
        </p:spPr>
        <p:txBody>
          <a:bodyPr vert="eaVert"/>
          <a:lstStyle>
            <a:lvl1pPr marL="0" indent="0" algn="r">
              <a:buFontTx/>
              <a:buNone/>
              <a:defRPr sz="1000" b="1" i="0" kern="1000" cap="all" spc="160" normalizeH="0">
                <a:solidFill>
                  <a:schemeClr val="bg1"/>
                </a:solidFill>
                <a:latin typeface="Helvetica"/>
              </a:defRPr>
            </a:lvl1pPr>
          </a:lstStyle>
          <a:p>
            <a:pPr lvl="0"/>
            <a:r>
              <a:rPr lang="en-US" dirty="0"/>
              <a:t>Presentation title | current section</a:t>
            </a:r>
          </a:p>
        </p:txBody>
      </p:sp>
      <p:sp>
        <p:nvSpPr>
          <p:cNvPr id="5" name="Text Placeholder 4"/>
          <p:cNvSpPr>
            <a:spLocks noGrp="1"/>
          </p:cNvSpPr>
          <p:nvPr>
            <p:ph type="body" sz="quarter" idx="13" hasCustomPrompt="1"/>
          </p:nvPr>
        </p:nvSpPr>
        <p:spPr>
          <a:xfrm>
            <a:off x="1116013" y="1082879"/>
            <a:ext cx="7740650" cy="431800"/>
          </a:xfrm>
          <a:prstGeom prst="rect">
            <a:avLst/>
          </a:prstGeom>
        </p:spPr>
        <p:txBody>
          <a:bodyPr vert="horz"/>
          <a:lstStyle>
            <a:lvl1pPr marL="0" indent="0">
              <a:buFontTx/>
              <a:buNone/>
              <a:defRPr sz="1800">
                <a:solidFill>
                  <a:schemeClr val="tx1">
                    <a:lumMod val="65000"/>
                    <a:lumOff val="35000"/>
                  </a:schemeClr>
                </a:solidFill>
                <a:latin typeface="Georgia"/>
              </a:defRPr>
            </a:lvl1pPr>
          </a:lstStyle>
          <a:p>
            <a:pPr lvl="0"/>
            <a:r>
              <a:rPr lang="en-US" dirty="0"/>
              <a:t>Describe the images here.</a:t>
            </a:r>
          </a:p>
        </p:txBody>
      </p:sp>
    </p:spTree>
    <p:extLst>
      <p:ext uri="{BB962C8B-B14F-4D97-AF65-F5344CB8AC3E}">
        <p14:creationId xmlns:p14="http://schemas.microsoft.com/office/powerpoint/2010/main" val="384539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ultiple Images">
    <p:spTree>
      <p:nvGrpSpPr>
        <p:cNvPr id="1" name=""/>
        <p:cNvGrpSpPr/>
        <p:nvPr/>
      </p:nvGrpSpPr>
      <p:grpSpPr>
        <a:xfrm>
          <a:off x="0" y="0"/>
          <a:ext cx="0" cy="0"/>
          <a:chOff x="0" y="0"/>
          <a:chExt cx="0" cy="0"/>
        </a:xfrm>
      </p:grpSpPr>
      <p:sp>
        <p:nvSpPr>
          <p:cNvPr id="8" name="Picture Placeholder 3"/>
          <p:cNvSpPr>
            <a:spLocks noGrp="1"/>
          </p:cNvSpPr>
          <p:nvPr>
            <p:ph type="pic" sz="quarter" idx="14"/>
          </p:nvPr>
        </p:nvSpPr>
        <p:spPr>
          <a:xfrm>
            <a:off x="6309014" y="1644535"/>
            <a:ext cx="2548028" cy="2067883"/>
          </a:xfrm>
          <a:prstGeom prst="rect">
            <a:avLst/>
          </a:prstGeom>
        </p:spPr>
        <p:txBody>
          <a:bodyPr vert="horz"/>
          <a:lstStyle/>
          <a:p>
            <a:r>
              <a:rPr lang="en-US"/>
              <a:t>Click icon to add picture</a:t>
            </a:r>
          </a:p>
        </p:txBody>
      </p:sp>
      <p:sp>
        <p:nvSpPr>
          <p:cNvPr id="9" name="Picture Placeholder 3"/>
          <p:cNvSpPr>
            <a:spLocks noGrp="1"/>
          </p:cNvSpPr>
          <p:nvPr>
            <p:ph type="pic" sz="quarter" idx="15"/>
          </p:nvPr>
        </p:nvSpPr>
        <p:spPr>
          <a:xfrm>
            <a:off x="3704001" y="1644535"/>
            <a:ext cx="2482903" cy="2067883"/>
          </a:xfrm>
          <a:prstGeom prst="rect">
            <a:avLst/>
          </a:prstGeom>
        </p:spPr>
        <p:txBody>
          <a:bodyPr vert="horz"/>
          <a:lstStyle/>
          <a:p>
            <a:r>
              <a:rPr lang="en-US"/>
              <a:t>Click icon to add picture</a:t>
            </a:r>
          </a:p>
        </p:txBody>
      </p:sp>
      <p:sp>
        <p:nvSpPr>
          <p:cNvPr id="10" name="Picture Placeholder 3"/>
          <p:cNvSpPr>
            <a:spLocks noGrp="1"/>
          </p:cNvSpPr>
          <p:nvPr>
            <p:ph type="pic" sz="quarter" idx="16"/>
          </p:nvPr>
        </p:nvSpPr>
        <p:spPr>
          <a:xfrm>
            <a:off x="1098989" y="1644535"/>
            <a:ext cx="2482903" cy="2067883"/>
          </a:xfrm>
          <a:prstGeom prst="rect">
            <a:avLst/>
          </a:prstGeom>
        </p:spPr>
        <p:txBody>
          <a:bodyPr vert="horz"/>
          <a:lstStyle/>
          <a:p>
            <a:r>
              <a:rPr lang="en-US"/>
              <a:t>Click icon to add picture</a:t>
            </a:r>
          </a:p>
        </p:txBody>
      </p:sp>
      <p:sp>
        <p:nvSpPr>
          <p:cNvPr id="11" name="Picture Placeholder 3"/>
          <p:cNvSpPr>
            <a:spLocks noGrp="1"/>
          </p:cNvSpPr>
          <p:nvPr>
            <p:ph type="pic" sz="quarter" idx="17"/>
          </p:nvPr>
        </p:nvSpPr>
        <p:spPr>
          <a:xfrm>
            <a:off x="6308635" y="3832251"/>
            <a:ext cx="2548028" cy="2067883"/>
          </a:xfrm>
          <a:prstGeom prst="rect">
            <a:avLst/>
          </a:prstGeom>
        </p:spPr>
        <p:txBody>
          <a:bodyPr vert="horz"/>
          <a:lstStyle/>
          <a:p>
            <a:r>
              <a:rPr lang="en-US"/>
              <a:t>Click icon to add picture</a:t>
            </a:r>
          </a:p>
        </p:txBody>
      </p:sp>
      <p:sp>
        <p:nvSpPr>
          <p:cNvPr id="12" name="Picture Placeholder 3"/>
          <p:cNvSpPr>
            <a:spLocks noGrp="1"/>
          </p:cNvSpPr>
          <p:nvPr>
            <p:ph type="pic" sz="quarter" idx="18"/>
          </p:nvPr>
        </p:nvSpPr>
        <p:spPr>
          <a:xfrm>
            <a:off x="3703622" y="3832251"/>
            <a:ext cx="2482903" cy="2067883"/>
          </a:xfrm>
          <a:prstGeom prst="rect">
            <a:avLst/>
          </a:prstGeom>
        </p:spPr>
        <p:txBody>
          <a:bodyPr vert="horz"/>
          <a:lstStyle/>
          <a:p>
            <a:r>
              <a:rPr lang="en-US"/>
              <a:t>Click icon to add picture</a:t>
            </a:r>
          </a:p>
        </p:txBody>
      </p:sp>
      <p:sp>
        <p:nvSpPr>
          <p:cNvPr id="13" name="Picture Placeholder 3"/>
          <p:cNvSpPr>
            <a:spLocks noGrp="1"/>
          </p:cNvSpPr>
          <p:nvPr>
            <p:ph type="pic" sz="quarter" idx="19"/>
          </p:nvPr>
        </p:nvSpPr>
        <p:spPr>
          <a:xfrm>
            <a:off x="1098610" y="3832251"/>
            <a:ext cx="2482903" cy="2067883"/>
          </a:xfrm>
          <a:prstGeom prst="rect">
            <a:avLst/>
          </a:prstGeom>
        </p:spPr>
        <p:txBody>
          <a:bodyPr vert="horz"/>
          <a:lstStyle/>
          <a:p>
            <a:r>
              <a:rPr lang="en-US"/>
              <a:t>Click icon to add picture</a:t>
            </a:r>
          </a:p>
        </p:txBody>
      </p:sp>
      <p:sp>
        <p:nvSpPr>
          <p:cNvPr id="15" name="Title 12"/>
          <p:cNvSpPr>
            <a:spLocks noGrp="1"/>
          </p:cNvSpPr>
          <p:nvPr>
            <p:ph type="title" hasCustomPrompt="1"/>
          </p:nvPr>
        </p:nvSpPr>
        <p:spPr>
          <a:xfrm>
            <a:off x="1116593" y="388616"/>
            <a:ext cx="7740449" cy="555771"/>
          </a:xfrm>
          <a:prstGeom prst="rect">
            <a:avLst/>
          </a:prstGeom>
        </p:spPr>
        <p:txBody>
          <a:bodyPr vert="horz"/>
          <a:lstStyle>
            <a:lvl1pPr algn="l">
              <a:defRPr sz="3200" b="1" i="0" kern="1200" spc="190" baseline="0">
                <a:solidFill>
                  <a:schemeClr val="tx1">
                    <a:lumMod val="65000"/>
                    <a:lumOff val="35000"/>
                  </a:schemeClr>
                </a:solidFill>
                <a:latin typeface="Helvetica"/>
              </a:defRPr>
            </a:lvl1pPr>
          </a:lstStyle>
          <a:p>
            <a:r>
              <a:rPr lang="en-US" dirty="0"/>
              <a:t>PAGE TITLE</a:t>
            </a:r>
          </a:p>
        </p:txBody>
      </p:sp>
      <p:sp>
        <p:nvSpPr>
          <p:cNvPr id="16" name="Vertical Text Placeholder 8"/>
          <p:cNvSpPr>
            <a:spLocks noGrp="1"/>
          </p:cNvSpPr>
          <p:nvPr>
            <p:ph type="body" orient="vert" sz="quarter" idx="12" hasCustomPrompt="1"/>
          </p:nvPr>
        </p:nvSpPr>
        <p:spPr>
          <a:xfrm rot="10800000">
            <a:off x="267921" y="187406"/>
            <a:ext cx="358775" cy="3997325"/>
          </a:xfrm>
          <a:prstGeom prst="rect">
            <a:avLst/>
          </a:prstGeom>
        </p:spPr>
        <p:txBody>
          <a:bodyPr vert="eaVert"/>
          <a:lstStyle>
            <a:lvl1pPr marL="0" indent="0" algn="r">
              <a:buFontTx/>
              <a:buNone/>
              <a:defRPr sz="1000" b="1" i="0" kern="1000" cap="all" spc="160" normalizeH="0">
                <a:solidFill>
                  <a:schemeClr val="bg1"/>
                </a:solidFill>
                <a:latin typeface="Helvetica"/>
              </a:defRPr>
            </a:lvl1pPr>
          </a:lstStyle>
          <a:p>
            <a:pPr lvl="0"/>
            <a:r>
              <a:rPr lang="en-US" dirty="0"/>
              <a:t>Presentation title | current section</a:t>
            </a:r>
          </a:p>
        </p:txBody>
      </p:sp>
      <p:sp>
        <p:nvSpPr>
          <p:cNvPr id="17" name="Text Placeholder 4"/>
          <p:cNvSpPr>
            <a:spLocks noGrp="1"/>
          </p:cNvSpPr>
          <p:nvPr>
            <p:ph type="body" sz="quarter" idx="13" hasCustomPrompt="1"/>
          </p:nvPr>
        </p:nvSpPr>
        <p:spPr>
          <a:xfrm>
            <a:off x="1116013" y="1082879"/>
            <a:ext cx="7740650" cy="431800"/>
          </a:xfrm>
          <a:prstGeom prst="rect">
            <a:avLst/>
          </a:prstGeom>
        </p:spPr>
        <p:txBody>
          <a:bodyPr vert="horz"/>
          <a:lstStyle>
            <a:lvl1pPr marL="0" indent="0">
              <a:buFontTx/>
              <a:buNone/>
              <a:defRPr sz="1800">
                <a:solidFill>
                  <a:schemeClr val="tx1">
                    <a:lumMod val="65000"/>
                    <a:lumOff val="35000"/>
                  </a:schemeClr>
                </a:solidFill>
                <a:latin typeface="Georgia"/>
              </a:defRPr>
            </a:lvl1pPr>
          </a:lstStyle>
          <a:p>
            <a:pPr lvl="0"/>
            <a:r>
              <a:rPr lang="en-US" dirty="0"/>
              <a:t>Describe the images here.</a:t>
            </a:r>
          </a:p>
        </p:txBody>
      </p:sp>
    </p:spTree>
    <p:extLst>
      <p:ext uri="{BB962C8B-B14F-4D97-AF65-F5344CB8AC3E}">
        <p14:creationId xmlns:p14="http://schemas.microsoft.com/office/powerpoint/2010/main" val="439038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st with Image">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4859338" y="1181100"/>
            <a:ext cx="4284662" cy="5676900"/>
          </a:xfrm>
          <a:prstGeom prst="rect">
            <a:avLst/>
          </a:prstGeom>
        </p:spPr>
        <p:txBody>
          <a:bodyPr vert="horz"/>
          <a:lstStyle/>
          <a:p>
            <a:r>
              <a:rPr lang="en-US"/>
              <a:t>Click icon to add picture</a:t>
            </a:r>
          </a:p>
        </p:txBody>
      </p:sp>
      <p:sp>
        <p:nvSpPr>
          <p:cNvPr id="6" name="Title 12"/>
          <p:cNvSpPr>
            <a:spLocks noGrp="1"/>
          </p:cNvSpPr>
          <p:nvPr>
            <p:ph type="title" hasCustomPrompt="1"/>
          </p:nvPr>
        </p:nvSpPr>
        <p:spPr>
          <a:xfrm>
            <a:off x="1116593" y="388616"/>
            <a:ext cx="7740449" cy="555771"/>
          </a:xfrm>
          <a:prstGeom prst="rect">
            <a:avLst/>
          </a:prstGeom>
        </p:spPr>
        <p:txBody>
          <a:bodyPr vert="horz"/>
          <a:lstStyle>
            <a:lvl1pPr algn="l">
              <a:defRPr sz="3200" b="1" i="0" kern="1200" spc="190" baseline="0">
                <a:solidFill>
                  <a:schemeClr val="tx1">
                    <a:lumMod val="65000"/>
                    <a:lumOff val="35000"/>
                  </a:schemeClr>
                </a:solidFill>
                <a:latin typeface="Helvetica"/>
              </a:defRPr>
            </a:lvl1pPr>
          </a:lstStyle>
          <a:p>
            <a:r>
              <a:rPr lang="en-US" dirty="0"/>
              <a:t>PAGE TITLE</a:t>
            </a:r>
          </a:p>
        </p:txBody>
      </p:sp>
      <p:sp>
        <p:nvSpPr>
          <p:cNvPr id="8" name="Vertical Text Placeholder 8"/>
          <p:cNvSpPr>
            <a:spLocks noGrp="1"/>
          </p:cNvSpPr>
          <p:nvPr>
            <p:ph type="body" orient="vert" sz="quarter" idx="12" hasCustomPrompt="1"/>
          </p:nvPr>
        </p:nvSpPr>
        <p:spPr>
          <a:xfrm rot="10800000">
            <a:off x="267921" y="187406"/>
            <a:ext cx="358775" cy="3997325"/>
          </a:xfrm>
          <a:prstGeom prst="rect">
            <a:avLst/>
          </a:prstGeom>
        </p:spPr>
        <p:txBody>
          <a:bodyPr vert="eaVert"/>
          <a:lstStyle>
            <a:lvl1pPr marL="0" indent="0" algn="r">
              <a:buFontTx/>
              <a:buNone/>
              <a:defRPr sz="1000" b="1" i="0" kern="1000" cap="all" spc="160" normalizeH="0">
                <a:solidFill>
                  <a:schemeClr val="bg1"/>
                </a:solidFill>
                <a:latin typeface="Helvetica"/>
              </a:defRPr>
            </a:lvl1pPr>
          </a:lstStyle>
          <a:p>
            <a:pPr lvl="0"/>
            <a:r>
              <a:rPr lang="en-US" dirty="0"/>
              <a:t>Presentation title | current section</a:t>
            </a:r>
          </a:p>
        </p:txBody>
      </p:sp>
      <p:sp>
        <p:nvSpPr>
          <p:cNvPr id="11" name="Content Placeholder 14"/>
          <p:cNvSpPr>
            <a:spLocks noGrp="1"/>
          </p:cNvSpPr>
          <p:nvPr>
            <p:ph sz="quarter" idx="10"/>
          </p:nvPr>
        </p:nvSpPr>
        <p:spPr>
          <a:xfrm>
            <a:off x="1116013" y="1181100"/>
            <a:ext cx="3475322" cy="5185371"/>
          </a:xfrm>
          <a:prstGeom prst="rect">
            <a:avLst/>
          </a:prstGeom>
        </p:spPr>
        <p:txBody>
          <a:bodyPr vert="horz"/>
          <a:lstStyle>
            <a:lvl1pPr>
              <a:defRPr sz="2400">
                <a:solidFill>
                  <a:schemeClr val="tx1">
                    <a:lumMod val="65000"/>
                    <a:lumOff val="35000"/>
                  </a:schemeClr>
                </a:solidFill>
                <a:latin typeface="Georgia"/>
              </a:defRPr>
            </a:lvl1pPr>
            <a:lvl2pPr>
              <a:defRPr sz="2000">
                <a:solidFill>
                  <a:schemeClr val="tx1">
                    <a:lumMod val="65000"/>
                    <a:lumOff val="35000"/>
                  </a:schemeClr>
                </a:solidFill>
                <a:latin typeface="Georgia"/>
              </a:defRPr>
            </a:lvl2pPr>
            <a:lvl3pPr>
              <a:defRPr sz="1600">
                <a:solidFill>
                  <a:schemeClr val="tx1">
                    <a:lumMod val="65000"/>
                    <a:lumOff val="35000"/>
                  </a:schemeClr>
                </a:solidFill>
                <a:latin typeface="Georgia"/>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55357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ist with Multiple Images">
    <p:spTree>
      <p:nvGrpSpPr>
        <p:cNvPr id="1" name=""/>
        <p:cNvGrpSpPr/>
        <p:nvPr/>
      </p:nvGrpSpPr>
      <p:grpSpPr>
        <a:xfrm>
          <a:off x="0" y="0"/>
          <a:ext cx="0" cy="0"/>
          <a:chOff x="0" y="0"/>
          <a:chExt cx="0" cy="0"/>
        </a:xfrm>
      </p:grpSpPr>
      <p:sp>
        <p:nvSpPr>
          <p:cNvPr id="4" name="Picture Placeholder 8"/>
          <p:cNvSpPr>
            <a:spLocks noGrp="1"/>
          </p:cNvSpPr>
          <p:nvPr>
            <p:ph type="pic" sz="quarter" idx="11"/>
          </p:nvPr>
        </p:nvSpPr>
        <p:spPr>
          <a:xfrm>
            <a:off x="4859338" y="1181100"/>
            <a:ext cx="4284662" cy="2213808"/>
          </a:xfrm>
          <a:prstGeom prst="rect">
            <a:avLst/>
          </a:prstGeom>
        </p:spPr>
        <p:txBody>
          <a:bodyPr vert="horz"/>
          <a:lstStyle/>
          <a:p>
            <a:r>
              <a:rPr lang="en-US"/>
              <a:t>Click icon to add picture</a:t>
            </a:r>
          </a:p>
        </p:txBody>
      </p:sp>
      <p:sp>
        <p:nvSpPr>
          <p:cNvPr id="7" name="Picture Placeholder 6"/>
          <p:cNvSpPr>
            <a:spLocks noGrp="1"/>
          </p:cNvSpPr>
          <p:nvPr>
            <p:ph type="pic" sz="quarter" idx="13"/>
          </p:nvPr>
        </p:nvSpPr>
        <p:spPr>
          <a:xfrm>
            <a:off x="4859338" y="3395663"/>
            <a:ext cx="2157412" cy="3462337"/>
          </a:xfrm>
          <a:prstGeom prst="rect">
            <a:avLst/>
          </a:prstGeom>
        </p:spPr>
        <p:txBody>
          <a:bodyPr vert="horz"/>
          <a:lstStyle/>
          <a:p>
            <a:r>
              <a:rPr lang="en-US"/>
              <a:t>Click icon to add picture</a:t>
            </a:r>
          </a:p>
        </p:txBody>
      </p:sp>
      <p:sp>
        <p:nvSpPr>
          <p:cNvPr id="8" name="Picture Placeholder 6"/>
          <p:cNvSpPr>
            <a:spLocks noGrp="1"/>
          </p:cNvSpPr>
          <p:nvPr>
            <p:ph type="pic" sz="quarter" idx="14"/>
          </p:nvPr>
        </p:nvSpPr>
        <p:spPr>
          <a:xfrm>
            <a:off x="7016750" y="3393378"/>
            <a:ext cx="2127250" cy="3462337"/>
          </a:xfrm>
          <a:prstGeom prst="rect">
            <a:avLst/>
          </a:prstGeom>
        </p:spPr>
        <p:txBody>
          <a:bodyPr vert="horz"/>
          <a:lstStyle/>
          <a:p>
            <a:r>
              <a:rPr lang="en-US"/>
              <a:t>Click icon to add picture</a:t>
            </a:r>
          </a:p>
        </p:txBody>
      </p:sp>
      <p:sp>
        <p:nvSpPr>
          <p:cNvPr id="10" name="Title 12"/>
          <p:cNvSpPr>
            <a:spLocks noGrp="1"/>
          </p:cNvSpPr>
          <p:nvPr>
            <p:ph type="title" hasCustomPrompt="1"/>
          </p:nvPr>
        </p:nvSpPr>
        <p:spPr>
          <a:xfrm>
            <a:off x="1116593" y="388616"/>
            <a:ext cx="7740449" cy="555771"/>
          </a:xfrm>
          <a:prstGeom prst="rect">
            <a:avLst/>
          </a:prstGeom>
        </p:spPr>
        <p:txBody>
          <a:bodyPr vert="horz"/>
          <a:lstStyle>
            <a:lvl1pPr algn="l">
              <a:defRPr sz="3200" b="1" i="0" kern="1200" spc="190" baseline="0">
                <a:solidFill>
                  <a:schemeClr val="tx1">
                    <a:lumMod val="65000"/>
                    <a:lumOff val="35000"/>
                  </a:schemeClr>
                </a:solidFill>
                <a:latin typeface="Helvetica"/>
              </a:defRPr>
            </a:lvl1pPr>
          </a:lstStyle>
          <a:p>
            <a:r>
              <a:rPr lang="en-US" dirty="0"/>
              <a:t>PAGE TITLE</a:t>
            </a:r>
          </a:p>
        </p:txBody>
      </p:sp>
      <p:sp>
        <p:nvSpPr>
          <p:cNvPr id="11" name="Vertical Text Placeholder 8"/>
          <p:cNvSpPr>
            <a:spLocks noGrp="1"/>
          </p:cNvSpPr>
          <p:nvPr>
            <p:ph type="body" orient="vert" sz="quarter" idx="12" hasCustomPrompt="1"/>
          </p:nvPr>
        </p:nvSpPr>
        <p:spPr>
          <a:xfrm rot="10800000">
            <a:off x="267921" y="187406"/>
            <a:ext cx="358775" cy="3997325"/>
          </a:xfrm>
          <a:prstGeom prst="rect">
            <a:avLst/>
          </a:prstGeom>
        </p:spPr>
        <p:txBody>
          <a:bodyPr vert="eaVert"/>
          <a:lstStyle>
            <a:lvl1pPr marL="0" indent="0" algn="r">
              <a:buFontTx/>
              <a:buNone/>
              <a:defRPr sz="1000" b="1" i="0" kern="1000" cap="all" spc="160" normalizeH="0">
                <a:solidFill>
                  <a:schemeClr val="bg1"/>
                </a:solidFill>
                <a:latin typeface="Helvetica"/>
              </a:defRPr>
            </a:lvl1pPr>
          </a:lstStyle>
          <a:p>
            <a:pPr lvl="0"/>
            <a:r>
              <a:rPr lang="en-US" dirty="0"/>
              <a:t>Presentation title | current section</a:t>
            </a:r>
          </a:p>
        </p:txBody>
      </p:sp>
      <p:sp>
        <p:nvSpPr>
          <p:cNvPr id="12" name="Content Placeholder 14"/>
          <p:cNvSpPr>
            <a:spLocks noGrp="1"/>
          </p:cNvSpPr>
          <p:nvPr>
            <p:ph sz="quarter" idx="10"/>
          </p:nvPr>
        </p:nvSpPr>
        <p:spPr>
          <a:xfrm>
            <a:off x="1116013" y="1181100"/>
            <a:ext cx="3475322" cy="5185371"/>
          </a:xfrm>
          <a:prstGeom prst="rect">
            <a:avLst/>
          </a:prstGeom>
        </p:spPr>
        <p:txBody>
          <a:bodyPr vert="horz"/>
          <a:lstStyle>
            <a:lvl1pPr>
              <a:defRPr sz="2400">
                <a:solidFill>
                  <a:schemeClr val="tx1">
                    <a:lumMod val="65000"/>
                    <a:lumOff val="35000"/>
                  </a:schemeClr>
                </a:solidFill>
                <a:latin typeface="Georgia"/>
              </a:defRPr>
            </a:lvl1pPr>
            <a:lvl2pPr>
              <a:defRPr sz="2000">
                <a:solidFill>
                  <a:schemeClr val="tx1">
                    <a:lumMod val="65000"/>
                    <a:lumOff val="35000"/>
                  </a:schemeClr>
                </a:solidFill>
                <a:latin typeface="Georgia"/>
              </a:defRPr>
            </a:lvl2pPr>
            <a:lvl3pPr>
              <a:defRPr sz="1600">
                <a:solidFill>
                  <a:schemeClr val="tx1">
                    <a:lumMod val="65000"/>
                    <a:lumOff val="35000"/>
                  </a:schemeClr>
                </a:solidFill>
                <a:latin typeface="Georgia"/>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15650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st Page No Image">
    <p:spTree>
      <p:nvGrpSpPr>
        <p:cNvPr id="1" name=""/>
        <p:cNvGrpSpPr/>
        <p:nvPr/>
      </p:nvGrpSpPr>
      <p:grpSpPr>
        <a:xfrm>
          <a:off x="0" y="0"/>
          <a:ext cx="0" cy="0"/>
          <a:chOff x="0" y="0"/>
          <a:chExt cx="0" cy="0"/>
        </a:xfrm>
      </p:grpSpPr>
      <p:sp>
        <p:nvSpPr>
          <p:cNvPr id="5" name="Content Placeholder 14"/>
          <p:cNvSpPr>
            <a:spLocks noGrp="1"/>
          </p:cNvSpPr>
          <p:nvPr>
            <p:ph sz="quarter" idx="10"/>
          </p:nvPr>
        </p:nvSpPr>
        <p:spPr>
          <a:xfrm>
            <a:off x="1116012" y="1181100"/>
            <a:ext cx="7741029" cy="5185371"/>
          </a:xfrm>
          <a:prstGeom prst="rect">
            <a:avLst/>
          </a:prstGeom>
        </p:spPr>
        <p:txBody>
          <a:bodyPr vert="horz"/>
          <a:lstStyle>
            <a:lvl1pPr>
              <a:defRPr sz="2400">
                <a:solidFill>
                  <a:schemeClr val="tx1">
                    <a:lumMod val="65000"/>
                    <a:lumOff val="35000"/>
                  </a:schemeClr>
                </a:solidFill>
                <a:latin typeface="Georgia"/>
              </a:defRPr>
            </a:lvl1pPr>
            <a:lvl2pPr>
              <a:defRPr sz="2000">
                <a:solidFill>
                  <a:schemeClr val="tx1">
                    <a:lumMod val="65000"/>
                    <a:lumOff val="35000"/>
                  </a:schemeClr>
                </a:solidFill>
                <a:latin typeface="Georgia"/>
              </a:defRPr>
            </a:lvl2pPr>
            <a:lvl3pPr>
              <a:defRPr sz="1600">
                <a:solidFill>
                  <a:schemeClr val="tx1">
                    <a:lumMod val="65000"/>
                    <a:lumOff val="35000"/>
                  </a:schemeClr>
                </a:solidFill>
                <a:latin typeface="Georgia"/>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2"/>
          <p:cNvSpPr>
            <a:spLocks noGrp="1"/>
          </p:cNvSpPr>
          <p:nvPr>
            <p:ph type="title" hasCustomPrompt="1"/>
          </p:nvPr>
        </p:nvSpPr>
        <p:spPr>
          <a:xfrm>
            <a:off x="1116593" y="388616"/>
            <a:ext cx="7740449" cy="555771"/>
          </a:xfrm>
          <a:prstGeom prst="rect">
            <a:avLst/>
          </a:prstGeom>
        </p:spPr>
        <p:txBody>
          <a:bodyPr vert="horz"/>
          <a:lstStyle>
            <a:lvl1pPr algn="l">
              <a:defRPr sz="3200" b="1" i="0" kern="1200" spc="190" baseline="0">
                <a:solidFill>
                  <a:schemeClr val="tx1">
                    <a:lumMod val="65000"/>
                    <a:lumOff val="35000"/>
                  </a:schemeClr>
                </a:solidFill>
                <a:latin typeface="Helvetica"/>
              </a:defRPr>
            </a:lvl1pPr>
          </a:lstStyle>
          <a:p>
            <a:r>
              <a:rPr lang="en-US" dirty="0"/>
              <a:t>PAGE TITLE</a:t>
            </a:r>
          </a:p>
        </p:txBody>
      </p:sp>
      <p:sp>
        <p:nvSpPr>
          <p:cNvPr id="7" name="Vertical Text Placeholder 8"/>
          <p:cNvSpPr>
            <a:spLocks noGrp="1"/>
          </p:cNvSpPr>
          <p:nvPr>
            <p:ph type="body" orient="vert" sz="quarter" idx="12" hasCustomPrompt="1"/>
          </p:nvPr>
        </p:nvSpPr>
        <p:spPr>
          <a:xfrm rot="10800000">
            <a:off x="267921" y="187406"/>
            <a:ext cx="358775" cy="3997325"/>
          </a:xfrm>
          <a:prstGeom prst="rect">
            <a:avLst/>
          </a:prstGeom>
        </p:spPr>
        <p:txBody>
          <a:bodyPr vert="eaVert"/>
          <a:lstStyle>
            <a:lvl1pPr marL="0" indent="0" algn="r">
              <a:buFontTx/>
              <a:buNone/>
              <a:defRPr sz="1000" b="1" i="0" kern="1000" cap="all" spc="160" normalizeH="0">
                <a:solidFill>
                  <a:schemeClr val="bg1"/>
                </a:solidFill>
                <a:latin typeface="Helvetica"/>
              </a:defRPr>
            </a:lvl1pPr>
          </a:lstStyle>
          <a:p>
            <a:pPr lvl="0"/>
            <a:r>
              <a:rPr lang="en-US" dirty="0"/>
              <a:t>Presentation title | current section</a:t>
            </a:r>
          </a:p>
        </p:txBody>
      </p:sp>
    </p:spTree>
    <p:extLst>
      <p:ext uri="{BB962C8B-B14F-4D97-AF65-F5344CB8AC3E}">
        <p14:creationId xmlns:p14="http://schemas.microsoft.com/office/powerpoint/2010/main" val="2749581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ragraph No Images">
    <p:spTree>
      <p:nvGrpSpPr>
        <p:cNvPr id="1" name=""/>
        <p:cNvGrpSpPr/>
        <p:nvPr/>
      </p:nvGrpSpPr>
      <p:grpSpPr>
        <a:xfrm>
          <a:off x="0" y="0"/>
          <a:ext cx="0" cy="0"/>
          <a:chOff x="0" y="0"/>
          <a:chExt cx="0" cy="0"/>
        </a:xfrm>
      </p:grpSpPr>
      <p:sp>
        <p:nvSpPr>
          <p:cNvPr id="8" name="Title 12"/>
          <p:cNvSpPr>
            <a:spLocks noGrp="1"/>
          </p:cNvSpPr>
          <p:nvPr>
            <p:ph type="title" hasCustomPrompt="1"/>
          </p:nvPr>
        </p:nvSpPr>
        <p:spPr>
          <a:xfrm>
            <a:off x="1116593" y="388616"/>
            <a:ext cx="7740449" cy="555771"/>
          </a:xfrm>
          <a:prstGeom prst="rect">
            <a:avLst/>
          </a:prstGeom>
        </p:spPr>
        <p:txBody>
          <a:bodyPr vert="horz"/>
          <a:lstStyle>
            <a:lvl1pPr algn="l">
              <a:defRPr sz="3200" b="1" i="0" kern="1200" spc="190" baseline="0">
                <a:solidFill>
                  <a:schemeClr val="tx1">
                    <a:lumMod val="65000"/>
                    <a:lumOff val="35000"/>
                  </a:schemeClr>
                </a:solidFill>
                <a:latin typeface="Helvetica"/>
              </a:defRPr>
            </a:lvl1pPr>
          </a:lstStyle>
          <a:p>
            <a:r>
              <a:rPr lang="en-US" dirty="0"/>
              <a:t>PAGE TITLE</a:t>
            </a:r>
          </a:p>
        </p:txBody>
      </p:sp>
      <p:sp>
        <p:nvSpPr>
          <p:cNvPr id="9" name="Vertical Text Placeholder 8"/>
          <p:cNvSpPr>
            <a:spLocks noGrp="1"/>
          </p:cNvSpPr>
          <p:nvPr>
            <p:ph type="body" orient="vert" sz="quarter" idx="12" hasCustomPrompt="1"/>
          </p:nvPr>
        </p:nvSpPr>
        <p:spPr>
          <a:xfrm rot="10800000">
            <a:off x="267921" y="187406"/>
            <a:ext cx="358775" cy="3997325"/>
          </a:xfrm>
          <a:prstGeom prst="rect">
            <a:avLst/>
          </a:prstGeom>
        </p:spPr>
        <p:txBody>
          <a:bodyPr vert="eaVert"/>
          <a:lstStyle>
            <a:lvl1pPr marL="0" indent="0" algn="r">
              <a:buFontTx/>
              <a:buNone/>
              <a:defRPr sz="1000" b="1" i="0" kern="1000" cap="all" spc="160" normalizeH="0">
                <a:solidFill>
                  <a:schemeClr val="bg1"/>
                </a:solidFill>
                <a:latin typeface="Helvetica"/>
              </a:defRPr>
            </a:lvl1pPr>
          </a:lstStyle>
          <a:p>
            <a:pPr lvl="0"/>
            <a:r>
              <a:rPr lang="en-US" dirty="0"/>
              <a:t>Presentation title | current section</a:t>
            </a:r>
          </a:p>
        </p:txBody>
      </p:sp>
      <p:sp>
        <p:nvSpPr>
          <p:cNvPr id="10" name="Text Placeholder 9"/>
          <p:cNvSpPr>
            <a:spLocks noGrp="1"/>
          </p:cNvSpPr>
          <p:nvPr>
            <p:ph type="body" sz="quarter" idx="13" hasCustomPrompt="1"/>
          </p:nvPr>
        </p:nvSpPr>
        <p:spPr>
          <a:xfrm>
            <a:off x="1116012" y="1155700"/>
            <a:ext cx="7741029" cy="5340350"/>
          </a:xfrm>
          <a:prstGeom prst="rect">
            <a:avLst/>
          </a:prstGeom>
        </p:spPr>
        <p:txBody>
          <a:bodyPr vert="horz"/>
          <a:lstStyle>
            <a:lvl1pPr marL="0" marR="0" indent="0" algn="l" defTabSz="457200" rtl="0" eaLnBrk="1" fontAlgn="auto" latinLnBrk="0" hangingPunct="1">
              <a:lnSpc>
                <a:spcPct val="150000"/>
              </a:lnSpc>
              <a:spcBef>
                <a:spcPts val="0"/>
              </a:spcBef>
              <a:spcAft>
                <a:spcPts val="0"/>
              </a:spcAft>
              <a:buClrTx/>
              <a:buSzTx/>
              <a:buFontTx/>
              <a:buNone/>
              <a:tabLst/>
              <a:defRPr sz="1800" baseline="0">
                <a:solidFill>
                  <a:schemeClr val="tx1">
                    <a:lumMod val="65000"/>
                    <a:lumOff val="35000"/>
                  </a:schemeClr>
                </a:solidFill>
                <a:latin typeface="Georgia"/>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a:t>Click to edit Master text styles. The ship set ground on the shore of this uncharted desert isle with Gilligan the Skipper too the millionaire and his wife. They were four men living all together yet they were all alone. It's time to play the music. It's time to light the lights. It's time to meet the Muppets on the Muppet Show tonight. Till the one day when the lady met this fellow and they knew it was much more than a hunch. In a freak mishap Ranger 3 and its pilot Captain William Buck Rogers are blown out of their trajectory into an orbit which freezes his life support systems and returns Buck Rogers to Earth five-hundred years later.</a:t>
            </a:r>
          </a:p>
        </p:txBody>
      </p:sp>
    </p:spTree>
    <p:extLst>
      <p:ext uri="{BB962C8B-B14F-4D97-AF65-F5344CB8AC3E}">
        <p14:creationId xmlns:p14="http://schemas.microsoft.com/office/powerpoint/2010/main" val="379473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Page Single Imag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6858000"/>
          </a:xfrm>
          <a:prstGeom prst="rect">
            <a:avLst/>
          </a:prstGeom>
        </p:spPr>
        <p:txBody>
          <a:bodyPr vert="horz"/>
          <a:lstStyle/>
          <a:p>
            <a:endParaRPr lang="en-US" dirty="0"/>
          </a:p>
          <a:p>
            <a:endParaRPr lang="en-US" dirty="0"/>
          </a:p>
        </p:txBody>
      </p:sp>
      <p:sp>
        <p:nvSpPr>
          <p:cNvPr id="2" name="Title 1"/>
          <p:cNvSpPr>
            <a:spLocks noGrp="1"/>
          </p:cNvSpPr>
          <p:nvPr>
            <p:ph type="ctrTitle" hasCustomPrompt="1"/>
          </p:nvPr>
        </p:nvSpPr>
        <p:spPr>
          <a:xfrm>
            <a:off x="1991411" y="4249742"/>
            <a:ext cx="5161179" cy="2608257"/>
          </a:xfrm>
          <a:prstGeom prst="rect">
            <a:avLst/>
          </a:prstGeom>
          <a:solidFill>
            <a:schemeClr val="bg1"/>
          </a:solidFill>
          <a:ln>
            <a:noFill/>
          </a:ln>
        </p:spPr>
        <p:txBody>
          <a:bodyPr anchor="ctr" anchorCtr="1">
            <a:noAutofit/>
          </a:bodyPr>
          <a:lstStyle>
            <a:lvl1pPr marL="0">
              <a:spcBef>
                <a:spcPts val="0"/>
              </a:spcBef>
              <a:defRPr sz="2800" b="1" i="0" cap="all" spc="300" baseline="0">
                <a:solidFill>
                  <a:schemeClr val="tx1">
                    <a:lumMod val="65000"/>
                    <a:lumOff val="35000"/>
                  </a:schemeClr>
                </a:solidFill>
                <a:latin typeface="Helvetica"/>
              </a:defRPr>
            </a:lvl1pPr>
          </a:lstStyle>
          <a:p>
            <a:r>
              <a:rPr lang="en-US" dirty="0"/>
              <a:t>City of John Day</a:t>
            </a:r>
            <a:br>
              <a:rPr lang="en-US" dirty="0"/>
            </a:br>
            <a:r>
              <a:rPr lang="en-US" dirty="0"/>
              <a:t>Presentation Title</a:t>
            </a:r>
          </a:p>
        </p:txBody>
      </p:sp>
      <p:sp>
        <p:nvSpPr>
          <p:cNvPr id="12" name="Text Placeholder 11"/>
          <p:cNvSpPr>
            <a:spLocks noGrp="1"/>
          </p:cNvSpPr>
          <p:nvPr>
            <p:ph type="body" sz="quarter" idx="14" hasCustomPrompt="1"/>
          </p:nvPr>
        </p:nvSpPr>
        <p:spPr>
          <a:xfrm>
            <a:off x="3305969" y="6277138"/>
            <a:ext cx="2532062" cy="431800"/>
          </a:xfrm>
          <a:prstGeom prst="rect">
            <a:avLst/>
          </a:prstGeom>
        </p:spPr>
        <p:txBody>
          <a:bodyPr vert="horz"/>
          <a:lstStyle>
            <a:lvl1pPr marL="0" indent="0" algn="ctr">
              <a:buFontTx/>
              <a:buNone/>
              <a:defRPr sz="1000" kern="1000" cap="all" spc="150" baseline="0">
                <a:solidFill>
                  <a:schemeClr val="tx1">
                    <a:lumMod val="65000"/>
                    <a:lumOff val="35000"/>
                  </a:schemeClr>
                </a:solidFill>
                <a:latin typeface="Helvetica"/>
              </a:defRPr>
            </a:lvl1pPr>
          </a:lstStyle>
          <a:p>
            <a:pPr lvl="0"/>
            <a:r>
              <a:rPr lang="en-US" dirty="0"/>
              <a:t>Month, year</a:t>
            </a:r>
          </a:p>
        </p:txBody>
      </p:sp>
    </p:spTree>
    <p:extLst>
      <p:ext uri="{BB962C8B-B14F-4D97-AF65-F5344CB8AC3E}">
        <p14:creationId xmlns:p14="http://schemas.microsoft.com/office/powerpoint/2010/main" val="1466387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Page Multiple Images">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1991411" y="5096433"/>
            <a:ext cx="5161179" cy="1009517"/>
          </a:xfrm>
          <a:prstGeom prst="rect">
            <a:avLst/>
          </a:prstGeom>
          <a:noFill/>
          <a:ln>
            <a:noFill/>
          </a:ln>
        </p:spPr>
        <p:txBody>
          <a:bodyPr anchor="ctr" anchorCtr="1">
            <a:noAutofit/>
          </a:bodyPr>
          <a:lstStyle>
            <a:lvl1pPr marL="0">
              <a:spcBef>
                <a:spcPts val="0"/>
              </a:spcBef>
              <a:defRPr sz="2400" b="1" i="0" cap="all" spc="190" baseline="0">
                <a:solidFill>
                  <a:schemeClr val="tx1">
                    <a:lumMod val="65000"/>
                    <a:lumOff val="35000"/>
                  </a:schemeClr>
                </a:solidFill>
                <a:latin typeface="Helvetica"/>
              </a:defRPr>
            </a:lvl1pPr>
          </a:lstStyle>
          <a:p>
            <a:r>
              <a:rPr lang="en-US" dirty="0"/>
              <a:t>City of John Day</a:t>
            </a:r>
            <a:br>
              <a:rPr lang="en-US" dirty="0"/>
            </a:br>
            <a:r>
              <a:rPr lang="en-US" dirty="0"/>
              <a:t>Presentation Title</a:t>
            </a:r>
          </a:p>
        </p:txBody>
      </p:sp>
      <p:sp>
        <p:nvSpPr>
          <p:cNvPr id="7" name="Picture Placeholder 6"/>
          <p:cNvSpPr>
            <a:spLocks noGrp="1"/>
          </p:cNvSpPr>
          <p:nvPr>
            <p:ph type="pic" sz="quarter" idx="10"/>
          </p:nvPr>
        </p:nvSpPr>
        <p:spPr>
          <a:xfrm>
            <a:off x="1" y="0"/>
            <a:ext cx="2279386" cy="4852195"/>
          </a:xfrm>
          <a:prstGeom prst="rect">
            <a:avLst/>
          </a:prstGeom>
        </p:spPr>
        <p:txBody>
          <a:bodyPr vert="horz"/>
          <a:lstStyle/>
          <a:p>
            <a:endParaRPr lang="en-US"/>
          </a:p>
        </p:txBody>
      </p:sp>
      <p:sp>
        <p:nvSpPr>
          <p:cNvPr id="12" name="Picture Placeholder 6"/>
          <p:cNvSpPr>
            <a:spLocks noGrp="1"/>
          </p:cNvSpPr>
          <p:nvPr>
            <p:ph type="pic" sz="quarter" idx="11"/>
          </p:nvPr>
        </p:nvSpPr>
        <p:spPr>
          <a:xfrm>
            <a:off x="2279387" y="0"/>
            <a:ext cx="2279386" cy="4852195"/>
          </a:xfrm>
          <a:prstGeom prst="rect">
            <a:avLst/>
          </a:prstGeom>
        </p:spPr>
        <p:txBody>
          <a:bodyPr vert="horz"/>
          <a:lstStyle/>
          <a:p>
            <a:endParaRPr lang="en-US"/>
          </a:p>
        </p:txBody>
      </p:sp>
      <p:sp>
        <p:nvSpPr>
          <p:cNvPr id="13" name="Picture Placeholder 6"/>
          <p:cNvSpPr>
            <a:spLocks noGrp="1"/>
          </p:cNvSpPr>
          <p:nvPr>
            <p:ph type="pic" sz="quarter" idx="12"/>
          </p:nvPr>
        </p:nvSpPr>
        <p:spPr>
          <a:xfrm>
            <a:off x="4558773" y="0"/>
            <a:ext cx="2279386" cy="4852195"/>
          </a:xfrm>
          <a:prstGeom prst="rect">
            <a:avLst/>
          </a:prstGeom>
        </p:spPr>
        <p:txBody>
          <a:bodyPr vert="horz"/>
          <a:lstStyle/>
          <a:p>
            <a:endParaRPr lang="en-US"/>
          </a:p>
        </p:txBody>
      </p:sp>
      <p:sp>
        <p:nvSpPr>
          <p:cNvPr id="14" name="Picture Placeholder 6"/>
          <p:cNvSpPr>
            <a:spLocks noGrp="1"/>
          </p:cNvSpPr>
          <p:nvPr>
            <p:ph type="pic" sz="quarter" idx="13"/>
          </p:nvPr>
        </p:nvSpPr>
        <p:spPr>
          <a:xfrm>
            <a:off x="6838158" y="0"/>
            <a:ext cx="2305841" cy="4852195"/>
          </a:xfrm>
          <a:prstGeom prst="rect">
            <a:avLst/>
          </a:prstGeom>
        </p:spPr>
        <p:txBody>
          <a:bodyPr vert="horz"/>
          <a:lstStyle/>
          <a:p>
            <a:endParaRPr lang="en-US"/>
          </a:p>
        </p:txBody>
      </p:sp>
      <p:sp>
        <p:nvSpPr>
          <p:cNvPr id="16" name="Text Placeholder 11"/>
          <p:cNvSpPr>
            <a:spLocks noGrp="1"/>
          </p:cNvSpPr>
          <p:nvPr>
            <p:ph type="body" sz="quarter" idx="14" hasCustomPrompt="1"/>
          </p:nvPr>
        </p:nvSpPr>
        <p:spPr>
          <a:xfrm>
            <a:off x="3305969" y="6277138"/>
            <a:ext cx="2532062" cy="431800"/>
          </a:xfrm>
          <a:prstGeom prst="rect">
            <a:avLst/>
          </a:prstGeom>
        </p:spPr>
        <p:txBody>
          <a:bodyPr vert="horz"/>
          <a:lstStyle>
            <a:lvl1pPr marL="0" indent="0" algn="ctr">
              <a:buFontTx/>
              <a:buNone/>
              <a:defRPr sz="1000" kern="1000" cap="all" spc="150" baseline="0">
                <a:solidFill>
                  <a:schemeClr val="tx1">
                    <a:lumMod val="65000"/>
                    <a:lumOff val="35000"/>
                  </a:schemeClr>
                </a:solidFill>
                <a:latin typeface="Helvetica"/>
              </a:defRPr>
            </a:lvl1pPr>
          </a:lstStyle>
          <a:p>
            <a:pPr lvl="0"/>
            <a:r>
              <a:rPr lang="en-US" dirty="0"/>
              <a:t>Month, year</a:t>
            </a:r>
          </a:p>
        </p:txBody>
      </p:sp>
    </p:spTree>
    <p:extLst>
      <p:ext uri="{BB962C8B-B14F-4D97-AF65-F5344CB8AC3E}">
        <p14:creationId xmlns:p14="http://schemas.microsoft.com/office/powerpoint/2010/main" val="3835407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3.emf"/><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9"/>
          <a:stretch>
            <a:fillRect/>
          </a:stretch>
        </p:blipFill>
        <p:spPr>
          <a:xfrm>
            <a:off x="150159" y="0"/>
            <a:ext cx="514723" cy="4220881"/>
          </a:xfrm>
          <a:prstGeom prst="rect">
            <a:avLst/>
          </a:prstGeom>
        </p:spPr>
      </p:pic>
      <p:pic>
        <p:nvPicPr>
          <p:cNvPr id="2" name="Picture 1" descr="cjd_branding-final_0919.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50159" y="6063489"/>
            <a:ext cx="514723" cy="669341"/>
          </a:xfrm>
          <a:prstGeom prst="rect">
            <a:avLst/>
          </a:prstGeom>
        </p:spPr>
      </p:pic>
    </p:spTree>
    <p:extLst>
      <p:ext uri="{BB962C8B-B14F-4D97-AF65-F5344CB8AC3E}">
        <p14:creationId xmlns:p14="http://schemas.microsoft.com/office/powerpoint/2010/main" val="2569379349"/>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73" r:id="rId3"/>
    <p:sldLayoutId id="2147483669" r:id="rId4"/>
    <p:sldLayoutId id="2147483672" r:id="rId5"/>
    <p:sldLayoutId id="2147483674" r:id="rId6"/>
    <p:sldLayoutId id="2147483675"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6"/>
          <a:stretch>
            <a:fillRect/>
          </a:stretch>
        </p:blipFill>
        <p:spPr>
          <a:xfrm>
            <a:off x="1962150" y="4713952"/>
            <a:ext cx="5153025" cy="2144048"/>
          </a:xfrm>
          <a:prstGeom prst="rect">
            <a:avLst/>
          </a:prstGeom>
        </p:spPr>
      </p:pic>
    </p:spTree>
    <p:extLst>
      <p:ext uri="{BB962C8B-B14F-4D97-AF65-F5344CB8AC3E}">
        <p14:creationId xmlns:p14="http://schemas.microsoft.com/office/powerpoint/2010/main" val="2775097282"/>
      </p:ext>
    </p:extLst>
  </p:cSld>
  <p:clrMap bg1="lt1" tx1="dk1" bg2="lt2" tx2="dk2" accent1="accent1" accent2="accent2" accent3="accent3" accent4="accent4" accent5="accent5" accent6="accent6" hlink="hlink" folHlink="folHlink"/>
  <p:sldLayoutIdLst>
    <p:sldLayoutId id="2147483671" r:id="rId1"/>
    <p:sldLayoutId id="2147483679" r:id="rId2"/>
    <p:sldLayoutId id="2147483676" r:id="rId3"/>
    <p:sldLayoutId id="2147483680"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6D0CD-60CF-4503-BCEA-37A93B3982AB}"/>
              </a:ext>
            </a:extLst>
          </p:cNvPr>
          <p:cNvSpPr>
            <a:spLocks noGrp="1"/>
          </p:cNvSpPr>
          <p:nvPr>
            <p:ph type="title"/>
          </p:nvPr>
        </p:nvSpPr>
        <p:spPr/>
        <p:txBody>
          <a:bodyPr/>
          <a:lstStyle/>
          <a:p>
            <a:r>
              <a:rPr lang="en-US" dirty="0"/>
              <a:t>DOWNTOWN PARKING</a:t>
            </a:r>
          </a:p>
        </p:txBody>
      </p:sp>
      <p:sp>
        <p:nvSpPr>
          <p:cNvPr id="3" name="Content Placeholder 2">
            <a:extLst>
              <a:ext uri="{FF2B5EF4-FFF2-40B4-BE49-F238E27FC236}">
                <a16:creationId xmlns:a16="http://schemas.microsoft.com/office/drawing/2014/main" id="{DDA5C9F0-4883-42D5-AAD6-D660A6AE08AF}"/>
              </a:ext>
            </a:extLst>
          </p:cNvPr>
          <p:cNvSpPr>
            <a:spLocks noGrp="1"/>
          </p:cNvSpPr>
          <p:nvPr>
            <p:ph sz="quarter" idx="10"/>
          </p:nvPr>
        </p:nvSpPr>
        <p:spPr/>
        <p:txBody>
          <a:bodyPr/>
          <a:lstStyle/>
          <a:p>
            <a:r>
              <a:rPr lang="en-US" sz="2000" dirty="0"/>
              <a:t>South Canyon Electric Vehicle site</a:t>
            </a:r>
          </a:p>
          <a:p>
            <a:r>
              <a:rPr lang="en-US" sz="2000" dirty="0"/>
              <a:t>City Hall site</a:t>
            </a:r>
          </a:p>
          <a:p>
            <a:r>
              <a:rPr lang="en-US" sz="2000" dirty="0"/>
              <a:t>South Canton site</a:t>
            </a:r>
          </a:p>
          <a:p>
            <a:r>
              <a:rPr lang="en-US" sz="2000" dirty="0"/>
              <a:t>North Canyon site</a:t>
            </a:r>
          </a:p>
        </p:txBody>
      </p:sp>
      <p:sp>
        <p:nvSpPr>
          <p:cNvPr id="5" name="Vertical Text Placeholder 4">
            <a:extLst>
              <a:ext uri="{FF2B5EF4-FFF2-40B4-BE49-F238E27FC236}">
                <a16:creationId xmlns:a16="http://schemas.microsoft.com/office/drawing/2014/main" id="{7C14308C-C7E1-4835-B38C-3118736008D5}"/>
              </a:ext>
            </a:extLst>
          </p:cNvPr>
          <p:cNvSpPr>
            <a:spLocks noGrp="1"/>
          </p:cNvSpPr>
          <p:nvPr>
            <p:ph type="body" orient="vert" sz="quarter" idx="12"/>
          </p:nvPr>
        </p:nvSpPr>
        <p:spPr/>
        <p:txBody>
          <a:bodyPr/>
          <a:lstStyle/>
          <a:p>
            <a:r>
              <a:rPr lang="en-US" dirty="0"/>
              <a:t>DOWNTOWN PARKING OPTION | JOHN DAY</a:t>
            </a:r>
          </a:p>
        </p:txBody>
      </p:sp>
    </p:spTree>
    <p:extLst>
      <p:ext uri="{BB962C8B-B14F-4D97-AF65-F5344CB8AC3E}">
        <p14:creationId xmlns:p14="http://schemas.microsoft.com/office/powerpoint/2010/main" val="2458076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6B1AFA-1FA6-4FD6-ACF4-AC1E14C5645E}"/>
              </a:ext>
            </a:extLst>
          </p:cNvPr>
          <p:cNvSpPr>
            <a:spLocks noGrp="1"/>
          </p:cNvSpPr>
          <p:nvPr>
            <p:ph type="title"/>
          </p:nvPr>
        </p:nvSpPr>
        <p:spPr/>
        <p:txBody>
          <a:bodyPr/>
          <a:lstStyle/>
          <a:p>
            <a:r>
              <a:rPr lang="en-US" dirty="0"/>
              <a:t>S. CANYON</a:t>
            </a:r>
          </a:p>
        </p:txBody>
      </p:sp>
      <p:sp>
        <p:nvSpPr>
          <p:cNvPr id="4" name="Vertical Text Placeholder 3">
            <a:extLst>
              <a:ext uri="{FF2B5EF4-FFF2-40B4-BE49-F238E27FC236}">
                <a16:creationId xmlns:a16="http://schemas.microsoft.com/office/drawing/2014/main" id="{F794C891-FAD9-41DD-93A7-4FD792C8753D}"/>
              </a:ext>
            </a:extLst>
          </p:cNvPr>
          <p:cNvSpPr>
            <a:spLocks noGrp="1"/>
          </p:cNvSpPr>
          <p:nvPr>
            <p:ph type="body" orient="vert" sz="quarter" idx="12"/>
          </p:nvPr>
        </p:nvSpPr>
        <p:spPr/>
        <p:txBody>
          <a:bodyPr/>
          <a:lstStyle/>
          <a:p>
            <a:r>
              <a:rPr lang="en-US" dirty="0"/>
              <a:t>DOWNTOWN PARKING OPTION | JOHN DAY</a:t>
            </a:r>
          </a:p>
        </p:txBody>
      </p:sp>
      <p:sp>
        <p:nvSpPr>
          <p:cNvPr id="5" name="Text Placeholder 4">
            <a:extLst>
              <a:ext uri="{FF2B5EF4-FFF2-40B4-BE49-F238E27FC236}">
                <a16:creationId xmlns:a16="http://schemas.microsoft.com/office/drawing/2014/main" id="{1BF15D6A-049A-49CA-8A84-53B13064F148}"/>
              </a:ext>
            </a:extLst>
          </p:cNvPr>
          <p:cNvSpPr>
            <a:spLocks noGrp="1"/>
          </p:cNvSpPr>
          <p:nvPr>
            <p:ph type="body" sz="quarter" idx="13"/>
          </p:nvPr>
        </p:nvSpPr>
        <p:spPr/>
        <p:txBody>
          <a:bodyPr/>
          <a:lstStyle/>
          <a:p>
            <a:pPr marL="285750" indent="-285750">
              <a:buFont typeface="Arial" panose="020B0604020202020204" pitchFamily="34" charset="0"/>
              <a:buChar char="•"/>
            </a:pPr>
            <a:r>
              <a:rPr lang="en-US" dirty="0"/>
              <a:t>2 electric vehicle stations</a:t>
            </a:r>
          </a:p>
          <a:p>
            <a:pPr marL="285750" indent="-285750">
              <a:buFont typeface="Arial" panose="020B0604020202020204" pitchFamily="34" charset="0"/>
              <a:buChar char="•"/>
            </a:pPr>
            <a:r>
              <a:rPr lang="en-US" dirty="0"/>
              <a:t>Picnic area</a:t>
            </a:r>
          </a:p>
          <a:p>
            <a:pPr marL="285750" indent="-285750">
              <a:buFont typeface="Arial" panose="020B0604020202020204" pitchFamily="34" charset="0"/>
              <a:buChar char="•"/>
            </a:pPr>
            <a:r>
              <a:rPr lang="en-US" dirty="0"/>
              <a:t>Public art / rest area</a:t>
            </a:r>
          </a:p>
          <a:p>
            <a:pPr marL="285750" indent="-285750">
              <a:buFont typeface="Arial" panose="020B0604020202020204" pitchFamily="34" charset="0"/>
              <a:buChar char="•"/>
            </a:pPr>
            <a:r>
              <a:rPr lang="en-US" dirty="0"/>
              <a:t>City donates land</a:t>
            </a:r>
          </a:p>
          <a:p>
            <a:pPr marL="285750" indent="-285750">
              <a:buFont typeface="Arial" panose="020B0604020202020204" pitchFamily="34" charset="0"/>
              <a:buChar char="•"/>
            </a:pPr>
            <a:r>
              <a:rPr lang="en-US" dirty="0"/>
              <a:t>OTEC develops/maintains</a:t>
            </a:r>
          </a:p>
        </p:txBody>
      </p:sp>
      <p:pic>
        <p:nvPicPr>
          <p:cNvPr id="6" name="Picture 5">
            <a:extLst>
              <a:ext uri="{FF2B5EF4-FFF2-40B4-BE49-F238E27FC236}">
                <a16:creationId xmlns:a16="http://schemas.microsoft.com/office/drawing/2014/main" id="{AF0F7C18-0A31-474E-98AF-55A10C2760B8}"/>
              </a:ext>
            </a:extLst>
          </p:cNvPr>
          <p:cNvPicPr>
            <a:picLocks noChangeAspect="1"/>
          </p:cNvPicPr>
          <p:nvPr/>
        </p:nvPicPr>
        <p:blipFill>
          <a:blip r:embed="rId2"/>
          <a:stretch>
            <a:fillRect/>
          </a:stretch>
        </p:blipFill>
        <p:spPr>
          <a:xfrm>
            <a:off x="4571999" y="0"/>
            <a:ext cx="4569031" cy="6858000"/>
          </a:xfrm>
          <a:prstGeom prst="rect">
            <a:avLst/>
          </a:prstGeom>
        </p:spPr>
      </p:pic>
    </p:spTree>
    <p:extLst>
      <p:ext uri="{BB962C8B-B14F-4D97-AF65-F5344CB8AC3E}">
        <p14:creationId xmlns:p14="http://schemas.microsoft.com/office/powerpoint/2010/main" val="661992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DBFF58-B689-4F5D-970A-114FEEA6ADBE}"/>
              </a:ext>
            </a:extLst>
          </p:cNvPr>
          <p:cNvSpPr>
            <a:spLocks noGrp="1"/>
          </p:cNvSpPr>
          <p:nvPr>
            <p:ph type="title"/>
          </p:nvPr>
        </p:nvSpPr>
        <p:spPr/>
        <p:txBody>
          <a:bodyPr/>
          <a:lstStyle/>
          <a:p>
            <a:r>
              <a:rPr lang="en-US" dirty="0"/>
              <a:t>CITY HALL</a:t>
            </a:r>
          </a:p>
        </p:txBody>
      </p:sp>
      <p:sp>
        <p:nvSpPr>
          <p:cNvPr id="4" name="Vertical Text Placeholder 3">
            <a:extLst>
              <a:ext uri="{FF2B5EF4-FFF2-40B4-BE49-F238E27FC236}">
                <a16:creationId xmlns:a16="http://schemas.microsoft.com/office/drawing/2014/main" id="{70D3E80E-1D55-472D-B5EE-5D46AEC80D59}"/>
              </a:ext>
            </a:extLst>
          </p:cNvPr>
          <p:cNvSpPr>
            <a:spLocks noGrp="1"/>
          </p:cNvSpPr>
          <p:nvPr>
            <p:ph type="body" orient="vert" sz="quarter" idx="12"/>
          </p:nvPr>
        </p:nvSpPr>
        <p:spPr/>
        <p:txBody>
          <a:bodyPr/>
          <a:lstStyle/>
          <a:p>
            <a:r>
              <a:rPr lang="en-US" dirty="0"/>
              <a:t>DOWNTOWN PARKING OPTION | JOHN DAY</a:t>
            </a:r>
          </a:p>
        </p:txBody>
      </p:sp>
      <p:pic>
        <p:nvPicPr>
          <p:cNvPr id="7" name="Picture 6">
            <a:extLst>
              <a:ext uri="{FF2B5EF4-FFF2-40B4-BE49-F238E27FC236}">
                <a16:creationId xmlns:a16="http://schemas.microsoft.com/office/drawing/2014/main" id="{88DFB7D1-21B0-49AC-B326-ACB62AACAD12}"/>
              </a:ext>
            </a:extLst>
          </p:cNvPr>
          <p:cNvPicPr>
            <a:picLocks noChangeAspect="1"/>
          </p:cNvPicPr>
          <p:nvPr/>
        </p:nvPicPr>
        <p:blipFill>
          <a:blip r:embed="rId2"/>
          <a:stretch>
            <a:fillRect/>
          </a:stretch>
        </p:blipFill>
        <p:spPr>
          <a:xfrm>
            <a:off x="4244290" y="-7836"/>
            <a:ext cx="4899710" cy="6865836"/>
          </a:xfrm>
          <a:prstGeom prst="rect">
            <a:avLst/>
          </a:prstGeom>
        </p:spPr>
      </p:pic>
      <p:sp>
        <p:nvSpPr>
          <p:cNvPr id="9" name="Text Placeholder 8">
            <a:extLst>
              <a:ext uri="{FF2B5EF4-FFF2-40B4-BE49-F238E27FC236}">
                <a16:creationId xmlns:a16="http://schemas.microsoft.com/office/drawing/2014/main" id="{11196020-4A2A-4DC6-9F11-FA1B318FFA52}"/>
              </a:ext>
            </a:extLst>
          </p:cNvPr>
          <p:cNvSpPr>
            <a:spLocks noGrp="1"/>
          </p:cNvSpPr>
          <p:nvPr>
            <p:ph type="body" sz="quarter" idx="13"/>
          </p:nvPr>
        </p:nvSpPr>
        <p:spPr>
          <a:xfrm>
            <a:off x="1010136" y="1082879"/>
            <a:ext cx="7740650" cy="431800"/>
          </a:xfrm>
        </p:spPr>
        <p:txBody>
          <a:bodyPr/>
          <a:lstStyle/>
          <a:p>
            <a:pPr marL="285750" indent="-285750">
              <a:buFont typeface="Arial" panose="020B0604020202020204" pitchFamily="34" charset="0"/>
              <a:buChar char="•"/>
            </a:pPr>
            <a:r>
              <a:rPr lang="en-US" dirty="0"/>
              <a:t>14 spaces</a:t>
            </a:r>
          </a:p>
          <a:p>
            <a:pPr marL="285750" indent="-285750">
              <a:buFont typeface="Arial" panose="020B0604020202020204" pitchFamily="34" charset="0"/>
              <a:buChar char="•"/>
            </a:pPr>
            <a:r>
              <a:rPr lang="en-US" dirty="0"/>
              <a:t>Public restroom</a:t>
            </a:r>
          </a:p>
          <a:p>
            <a:pPr marL="285750" indent="-285750">
              <a:buFont typeface="Arial" panose="020B0604020202020204" pitchFamily="34" charset="0"/>
              <a:buChar char="•"/>
            </a:pPr>
            <a:r>
              <a:rPr lang="en-US" dirty="0"/>
              <a:t>Asphalt/gravel finish</a:t>
            </a:r>
          </a:p>
          <a:p>
            <a:pPr marL="285750" indent="-285750">
              <a:buFont typeface="Arial" panose="020B0604020202020204" pitchFamily="34" charset="0"/>
              <a:buChar char="•"/>
            </a:pPr>
            <a:r>
              <a:rPr lang="en-US" dirty="0"/>
              <a:t>Development cost $83,281</a:t>
            </a:r>
          </a:p>
        </p:txBody>
      </p:sp>
    </p:spTree>
    <p:extLst>
      <p:ext uri="{BB962C8B-B14F-4D97-AF65-F5344CB8AC3E}">
        <p14:creationId xmlns:p14="http://schemas.microsoft.com/office/powerpoint/2010/main" val="3112534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82F19F-1401-4A48-BAF3-2D3727F5C032}"/>
              </a:ext>
            </a:extLst>
          </p:cNvPr>
          <p:cNvSpPr>
            <a:spLocks noGrp="1"/>
          </p:cNvSpPr>
          <p:nvPr>
            <p:ph type="title"/>
          </p:nvPr>
        </p:nvSpPr>
        <p:spPr/>
        <p:txBody>
          <a:bodyPr/>
          <a:lstStyle/>
          <a:p>
            <a:r>
              <a:rPr lang="en-US" dirty="0"/>
              <a:t>S. CANTON</a:t>
            </a:r>
          </a:p>
        </p:txBody>
      </p:sp>
      <p:sp>
        <p:nvSpPr>
          <p:cNvPr id="4" name="Vertical Text Placeholder 3">
            <a:extLst>
              <a:ext uri="{FF2B5EF4-FFF2-40B4-BE49-F238E27FC236}">
                <a16:creationId xmlns:a16="http://schemas.microsoft.com/office/drawing/2014/main" id="{3A19C4B0-4E39-4CF7-808B-7E1A4A76FEBE}"/>
              </a:ext>
            </a:extLst>
          </p:cNvPr>
          <p:cNvSpPr>
            <a:spLocks noGrp="1"/>
          </p:cNvSpPr>
          <p:nvPr>
            <p:ph type="body" orient="vert" sz="quarter" idx="12"/>
          </p:nvPr>
        </p:nvSpPr>
        <p:spPr/>
        <p:txBody>
          <a:bodyPr/>
          <a:lstStyle/>
          <a:p>
            <a:r>
              <a:rPr lang="en-US" dirty="0"/>
              <a:t>DOWNTOWN PARKING OPTION | JOHN DAY</a:t>
            </a:r>
          </a:p>
        </p:txBody>
      </p:sp>
      <p:pic>
        <p:nvPicPr>
          <p:cNvPr id="6" name="Picture 5">
            <a:extLst>
              <a:ext uri="{FF2B5EF4-FFF2-40B4-BE49-F238E27FC236}">
                <a16:creationId xmlns:a16="http://schemas.microsoft.com/office/drawing/2014/main" id="{84144CC4-2431-4192-8547-90B5642D5EDD}"/>
              </a:ext>
            </a:extLst>
          </p:cNvPr>
          <p:cNvPicPr>
            <a:picLocks noChangeAspect="1"/>
          </p:cNvPicPr>
          <p:nvPr/>
        </p:nvPicPr>
        <p:blipFill>
          <a:blip r:embed="rId2"/>
          <a:stretch>
            <a:fillRect/>
          </a:stretch>
        </p:blipFill>
        <p:spPr>
          <a:xfrm>
            <a:off x="4196615" y="0"/>
            <a:ext cx="4947385" cy="6859820"/>
          </a:xfrm>
          <a:prstGeom prst="rect">
            <a:avLst/>
          </a:prstGeom>
        </p:spPr>
      </p:pic>
      <p:sp>
        <p:nvSpPr>
          <p:cNvPr id="8" name="Text Placeholder 7">
            <a:extLst>
              <a:ext uri="{FF2B5EF4-FFF2-40B4-BE49-F238E27FC236}">
                <a16:creationId xmlns:a16="http://schemas.microsoft.com/office/drawing/2014/main" id="{C7423460-50BA-4A82-8211-3210D1D7766B}"/>
              </a:ext>
            </a:extLst>
          </p:cNvPr>
          <p:cNvSpPr>
            <a:spLocks noGrp="1"/>
          </p:cNvSpPr>
          <p:nvPr>
            <p:ph type="body" sz="quarter" idx="13"/>
          </p:nvPr>
        </p:nvSpPr>
        <p:spPr>
          <a:xfrm>
            <a:off x="1010135" y="1082879"/>
            <a:ext cx="7740650" cy="431800"/>
          </a:xfrm>
        </p:spPr>
        <p:txBody>
          <a:bodyPr/>
          <a:lstStyle/>
          <a:p>
            <a:pPr marL="285750" indent="-285750">
              <a:buFont typeface="Arial" panose="020B0604020202020204" pitchFamily="34" charset="0"/>
              <a:buChar char="•"/>
            </a:pPr>
            <a:r>
              <a:rPr lang="en-US" dirty="0"/>
              <a:t>12 spaces</a:t>
            </a:r>
          </a:p>
          <a:p>
            <a:pPr marL="285750" indent="-285750">
              <a:buFont typeface="Arial" panose="020B0604020202020204" pitchFamily="34" charset="0"/>
              <a:buChar char="•"/>
            </a:pPr>
            <a:r>
              <a:rPr lang="en-US" dirty="0"/>
              <a:t>4 pull-through/RV</a:t>
            </a:r>
          </a:p>
          <a:p>
            <a:pPr marL="285750" indent="-285750">
              <a:buFont typeface="Arial" panose="020B0604020202020204" pitchFamily="34" charset="0"/>
              <a:buChar char="•"/>
            </a:pPr>
            <a:r>
              <a:rPr lang="en-US" dirty="0"/>
              <a:t>Public restrooms</a:t>
            </a:r>
          </a:p>
          <a:p>
            <a:pPr marL="285750" indent="-285750">
              <a:buFont typeface="Arial" panose="020B0604020202020204" pitchFamily="34" charset="0"/>
              <a:buChar char="•"/>
            </a:pPr>
            <a:r>
              <a:rPr lang="en-US" dirty="0"/>
              <a:t>Asphalt finish</a:t>
            </a:r>
          </a:p>
          <a:p>
            <a:pPr marL="285750" indent="-285750">
              <a:buFont typeface="Arial" panose="020B0604020202020204" pitchFamily="34" charset="0"/>
              <a:buChar char="•"/>
            </a:pPr>
            <a:r>
              <a:rPr lang="en-US" dirty="0"/>
              <a:t>0.4-acre site</a:t>
            </a:r>
          </a:p>
          <a:p>
            <a:pPr marL="285750" indent="-285750">
              <a:buFont typeface="Arial" panose="020B0604020202020204" pitchFamily="34" charset="0"/>
              <a:buChar char="•"/>
            </a:pPr>
            <a:r>
              <a:rPr lang="en-US" dirty="0"/>
              <a:t>Purchase price $60,000</a:t>
            </a:r>
          </a:p>
          <a:p>
            <a:pPr marL="285750" indent="-285750">
              <a:buFont typeface="Arial" panose="020B0604020202020204" pitchFamily="34" charset="0"/>
              <a:buChar char="•"/>
            </a:pPr>
            <a:r>
              <a:rPr lang="en-US" dirty="0"/>
              <a:t>Development cost $112,392</a:t>
            </a:r>
          </a:p>
        </p:txBody>
      </p:sp>
    </p:spTree>
    <p:extLst>
      <p:ext uri="{BB962C8B-B14F-4D97-AF65-F5344CB8AC3E}">
        <p14:creationId xmlns:p14="http://schemas.microsoft.com/office/powerpoint/2010/main" val="4104632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21E5E5-A2CA-414A-BB75-B111C6E06499}"/>
              </a:ext>
            </a:extLst>
          </p:cNvPr>
          <p:cNvSpPr>
            <a:spLocks noGrp="1"/>
          </p:cNvSpPr>
          <p:nvPr>
            <p:ph type="title"/>
          </p:nvPr>
        </p:nvSpPr>
        <p:spPr/>
        <p:txBody>
          <a:bodyPr/>
          <a:lstStyle/>
          <a:p>
            <a:r>
              <a:rPr lang="en-US" dirty="0"/>
              <a:t>N. CANYON</a:t>
            </a:r>
          </a:p>
        </p:txBody>
      </p:sp>
      <p:sp>
        <p:nvSpPr>
          <p:cNvPr id="4" name="Vertical Text Placeholder 3">
            <a:extLst>
              <a:ext uri="{FF2B5EF4-FFF2-40B4-BE49-F238E27FC236}">
                <a16:creationId xmlns:a16="http://schemas.microsoft.com/office/drawing/2014/main" id="{A5A868D9-E881-4C65-8E96-C5F8208CE28E}"/>
              </a:ext>
            </a:extLst>
          </p:cNvPr>
          <p:cNvSpPr>
            <a:spLocks noGrp="1"/>
          </p:cNvSpPr>
          <p:nvPr>
            <p:ph type="body" orient="vert" sz="quarter" idx="12"/>
          </p:nvPr>
        </p:nvSpPr>
        <p:spPr/>
        <p:txBody>
          <a:bodyPr/>
          <a:lstStyle/>
          <a:p>
            <a:r>
              <a:rPr lang="en-US" dirty="0"/>
              <a:t>DOWNTOWN PARKING OPTION | JOHN DAY</a:t>
            </a:r>
          </a:p>
          <a:p>
            <a:endParaRPr lang="en-US" dirty="0"/>
          </a:p>
        </p:txBody>
      </p:sp>
      <p:sp>
        <p:nvSpPr>
          <p:cNvPr id="5" name="Text Placeholder 4">
            <a:extLst>
              <a:ext uri="{FF2B5EF4-FFF2-40B4-BE49-F238E27FC236}">
                <a16:creationId xmlns:a16="http://schemas.microsoft.com/office/drawing/2014/main" id="{F5D6BE41-E5C1-4179-B882-CD7F8B1D55A6}"/>
              </a:ext>
            </a:extLst>
          </p:cNvPr>
          <p:cNvSpPr>
            <a:spLocks noGrp="1"/>
          </p:cNvSpPr>
          <p:nvPr>
            <p:ph type="body" sz="quarter" idx="13"/>
          </p:nvPr>
        </p:nvSpPr>
        <p:spPr>
          <a:xfrm>
            <a:off x="1029386" y="1082879"/>
            <a:ext cx="7740650" cy="431800"/>
          </a:xfrm>
        </p:spPr>
        <p:txBody>
          <a:bodyPr/>
          <a:lstStyle/>
          <a:p>
            <a:pPr marL="285750" indent="-285750">
              <a:buFont typeface="Arial" panose="020B0604020202020204" pitchFamily="34" charset="0"/>
              <a:buChar char="•"/>
            </a:pPr>
            <a:r>
              <a:rPr lang="en-US" dirty="0"/>
              <a:t>29 spaces</a:t>
            </a:r>
          </a:p>
          <a:p>
            <a:pPr marL="285750" indent="-285750">
              <a:buFont typeface="Arial" panose="020B0604020202020204" pitchFamily="34" charset="0"/>
              <a:buChar char="•"/>
            </a:pPr>
            <a:r>
              <a:rPr lang="en-US" dirty="0"/>
              <a:t>Employee parking</a:t>
            </a:r>
          </a:p>
          <a:p>
            <a:pPr marL="285750" indent="-285750">
              <a:buFont typeface="Arial" panose="020B0604020202020204" pitchFamily="34" charset="0"/>
              <a:buChar char="•"/>
            </a:pPr>
            <a:r>
              <a:rPr lang="en-US" dirty="0"/>
              <a:t>Gravel finish</a:t>
            </a:r>
          </a:p>
          <a:p>
            <a:pPr marL="285750" indent="-285750">
              <a:buFont typeface="Arial" panose="020B0604020202020204" pitchFamily="34" charset="0"/>
              <a:buChar char="•"/>
            </a:pPr>
            <a:r>
              <a:rPr lang="en-US" dirty="0"/>
              <a:t>0.33-acre site</a:t>
            </a:r>
          </a:p>
          <a:p>
            <a:pPr marL="285750" indent="-285750">
              <a:buFont typeface="Arial" panose="020B0604020202020204" pitchFamily="34" charset="0"/>
              <a:buChar char="•"/>
            </a:pPr>
            <a:r>
              <a:rPr lang="en-US" dirty="0"/>
              <a:t>Purchase price $50,000</a:t>
            </a:r>
          </a:p>
          <a:p>
            <a:pPr marL="285750" indent="-285750">
              <a:buFont typeface="Arial" panose="020B0604020202020204" pitchFamily="34" charset="0"/>
              <a:buChar char="•"/>
            </a:pPr>
            <a:r>
              <a:rPr lang="en-US" dirty="0"/>
              <a:t>Development cost $41,166</a:t>
            </a:r>
          </a:p>
        </p:txBody>
      </p:sp>
      <p:pic>
        <p:nvPicPr>
          <p:cNvPr id="6" name="Picture 5">
            <a:extLst>
              <a:ext uri="{FF2B5EF4-FFF2-40B4-BE49-F238E27FC236}">
                <a16:creationId xmlns:a16="http://schemas.microsoft.com/office/drawing/2014/main" id="{0C83BE5F-C4C1-4A29-851B-F75C8A58DEB6}"/>
              </a:ext>
            </a:extLst>
          </p:cNvPr>
          <p:cNvPicPr>
            <a:picLocks noChangeAspect="1"/>
          </p:cNvPicPr>
          <p:nvPr/>
        </p:nvPicPr>
        <p:blipFill>
          <a:blip r:embed="rId2"/>
          <a:stretch>
            <a:fillRect/>
          </a:stretch>
        </p:blipFill>
        <p:spPr>
          <a:xfrm>
            <a:off x="4254366" y="14580"/>
            <a:ext cx="4889634" cy="6843420"/>
          </a:xfrm>
          <a:prstGeom prst="rect">
            <a:avLst/>
          </a:prstGeom>
        </p:spPr>
      </p:pic>
    </p:spTree>
    <p:extLst>
      <p:ext uri="{BB962C8B-B14F-4D97-AF65-F5344CB8AC3E}">
        <p14:creationId xmlns:p14="http://schemas.microsoft.com/office/powerpoint/2010/main" val="2483007998"/>
      </p:ext>
    </p:extLst>
  </p:cSld>
  <p:clrMapOvr>
    <a:masterClrMapping/>
  </p:clrMapOvr>
</p:sld>
</file>

<file path=ppt/theme/theme1.xml><?xml version="1.0" encoding="utf-8"?>
<a:theme xmlns:a="http://schemas.openxmlformats.org/drawingml/2006/main" name="Simple Page with Bulle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jd_powerpoint_0919 (003)  -  Read-Only" id="{8103A21C-446E-4B02-8B35-16390C1AC5D9}" vid="{58598BB2-8342-4D05-821E-14AE580C00D8}"/>
    </a:ext>
  </a:extLst>
</a:theme>
</file>

<file path=ppt/theme/theme2.xml><?xml version="1.0" encoding="utf-8"?>
<a:theme xmlns:a="http://schemas.openxmlformats.org/drawingml/2006/main" name="Cover Page">
  <a:themeElements>
    <a:clrScheme name="City of John Day">
      <a:dk1>
        <a:srgbClr val="414042"/>
      </a:dk1>
      <a:lt1>
        <a:sysClr val="window" lastClr="FFFFFF"/>
      </a:lt1>
      <a:dk2>
        <a:srgbClr val="414042"/>
      </a:dk2>
      <a:lt2>
        <a:srgbClr val="EEECE1"/>
      </a:lt2>
      <a:accent1>
        <a:srgbClr val="F5B335"/>
      </a:accent1>
      <a:accent2>
        <a:srgbClr val="FE3B15"/>
      </a:accent2>
      <a:accent3>
        <a:srgbClr val="54C8E8"/>
      </a:accent3>
      <a:accent4>
        <a:srgbClr val="2A7DE1"/>
      </a:accent4>
      <a:accent5>
        <a:srgbClr val="84C1FF"/>
      </a:accent5>
      <a:accent6>
        <a:srgbClr val="FFE265"/>
      </a:accent6>
      <a:hlink>
        <a:srgbClr val="F5B335"/>
      </a:hlink>
      <a:folHlink>
        <a:srgbClr val="FE3B1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jd_powerpoint_0919 (003)  -  Read-Only" id="{8103A21C-446E-4B02-8B35-16390C1AC5D9}" vid="{4F1D59FD-D032-4CB3-BB12-7716099C158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cjd_powerpoint_10.01.2019</Template>
  <TotalTime>892</TotalTime>
  <Words>123</Words>
  <Application>Microsoft Office PowerPoint</Application>
  <PresentationFormat>On-screen Show (4:3)</PresentationFormat>
  <Paragraphs>36</Paragraphs>
  <Slides>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Arial</vt:lpstr>
      <vt:lpstr>Calibri</vt:lpstr>
      <vt:lpstr>Georgia</vt:lpstr>
      <vt:lpstr>Helvetica</vt:lpstr>
      <vt:lpstr>Simple Page with Bullets</vt:lpstr>
      <vt:lpstr>Cover Page</vt:lpstr>
      <vt:lpstr>DOWNTOWN PARKING</vt:lpstr>
      <vt:lpstr>S. CANYON</vt:lpstr>
      <vt:lpstr>CITY HALL</vt:lpstr>
      <vt:lpstr>S. CANTON</vt:lpstr>
      <vt:lpstr>N. CANYON</vt:lpstr>
    </vt:vector>
  </TitlesOfParts>
  <Manager/>
  <Company>bell+funk</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Nicholas Green</dc:creator>
  <cp:keywords/>
  <dc:description/>
  <cp:lastModifiedBy>Nicholas Green</cp:lastModifiedBy>
  <cp:revision>8</cp:revision>
  <dcterms:created xsi:type="dcterms:W3CDTF">2019-10-23T00:52:05Z</dcterms:created>
  <dcterms:modified xsi:type="dcterms:W3CDTF">2019-10-23T15:44:48Z</dcterms:modified>
  <cp:category/>
</cp:coreProperties>
</file>